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1" r:id="rId2"/>
    <p:sldId id="282" r:id="rId3"/>
    <p:sldId id="284" r:id="rId4"/>
    <p:sldId id="283" r:id="rId5"/>
    <p:sldId id="286" r:id="rId6"/>
    <p:sldId id="285" r:id="rId7"/>
    <p:sldId id="342" r:id="rId8"/>
    <p:sldId id="346" r:id="rId9"/>
    <p:sldId id="358" r:id="rId10"/>
    <p:sldId id="345" r:id="rId11"/>
    <p:sldId id="359" r:id="rId12"/>
    <p:sldId id="360" r:id="rId13"/>
    <p:sldId id="361" r:id="rId14"/>
    <p:sldId id="362" r:id="rId15"/>
    <p:sldId id="364" r:id="rId16"/>
    <p:sldId id="365" r:id="rId17"/>
    <p:sldId id="366" r:id="rId18"/>
    <p:sldId id="375" r:id="rId19"/>
    <p:sldId id="367" r:id="rId20"/>
    <p:sldId id="348" r:id="rId21"/>
    <p:sldId id="368" r:id="rId22"/>
    <p:sldId id="376" r:id="rId23"/>
    <p:sldId id="369" r:id="rId24"/>
    <p:sldId id="370" r:id="rId25"/>
    <p:sldId id="371" r:id="rId26"/>
    <p:sldId id="372" r:id="rId27"/>
    <p:sldId id="373" r:id="rId28"/>
    <p:sldId id="374" r:id="rId29"/>
    <p:sldId id="302" r:id="rId30"/>
    <p:sldId id="303" r:id="rId31"/>
    <p:sldId id="30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Desou" initials="DD" lastIdx="1" clrIdx="0">
    <p:extLst>
      <p:ext uri="{19B8F6BF-5375-455C-9EA6-DF929625EA0E}">
        <p15:presenceInfo xmlns:p15="http://schemas.microsoft.com/office/powerpoint/2012/main" userId="a69457fe665149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1EB"/>
    <a:srgbClr val="78CF80"/>
    <a:srgbClr val="4B2312"/>
    <a:srgbClr val="88001B"/>
    <a:srgbClr val="FF00FF"/>
    <a:srgbClr val="FF6103"/>
    <a:srgbClr val="055D00"/>
    <a:srgbClr val="000064"/>
    <a:srgbClr val="025B00"/>
    <a:srgbClr val="FF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5196" autoAdjust="0"/>
  </p:normalViewPr>
  <p:slideViewPr>
    <p:cSldViewPr snapToGrid="0" showGuides="1">
      <p:cViewPr varScale="1">
        <p:scale>
          <a:sx n="85" d="100"/>
          <a:sy n="85" d="100"/>
        </p:scale>
        <p:origin x="758" y="6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Desou" userId="a69457fe66514964" providerId="LiveId" clId="{2023CA72-C586-4814-A4B1-737524BAD1F4}"/>
    <pc:docChg chg="undo custSel addSld delSld modSld sldOrd">
      <pc:chgData name="Denis Desou" userId="a69457fe66514964" providerId="LiveId" clId="{2023CA72-C586-4814-A4B1-737524BAD1F4}" dt="2023-06-04T23:01:07.676" v="8363" actId="207"/>
      <pc:docMkLst>
        <pc:docMk/>
      </pc:docMkLst>
      <pc:sldChg chg="modSp mod">
        <pc:chgData name="Denis Desou" userId="a69457fe66514964" providerId="LiveId" clId="{2023CA72-C586-4814-A4B1-737524BAD1F4}" dt="2023-05-31T00:02:04.733" v="4582" actId="20577"/>
        <pc:sldMkLst>
          <pc:docMk/>
          <pc:sldMk cId="3949204772" sldId="281"/>
        </pc:sldMkLst>
        <pc:spChg chg="mod">
          <ac:chgData name="Denis Desou" userId="a69457fe66514964" providerId="LiveId" clId="{2023CA72-C586-4814-A4B1-737524BAD1F4}" dt="2023-05-31T00:02:04.733" v="4582" actId="20577"/>
          <ac:spMkLst>
            <pc:docMk/>
            <pc:sldMk cId="3949204772" sldId="281"/>
            <ac:spMk id="3" creationId="{00000000-0000-0000-0000-000000000000}"/>
          </ac:spMkLst>
        </pc:spChg>
        <pc:spChg chg="mod">
          <ac:chgData name="Denis Desou" userId="a69457fe66514964" providerId="LiveId" clId="{2023CA72-C586-4814-A4B1-737524BAD1F4}" dt="2023-05-17T14:34:35.552" v="6" actId="207"/>
          <ac:spMkLst>
            <pc:docMk/>
            <pc:sldMk cId="3949204772" sldId="281"/>
            <ac:spMk id="7" creationId="{699CF246-2037-CF43-A4A9-E782BEDD00ED}"/>
          </ac:spMkLst>
        </pc:spChg>
      </pc:sldChg>
      <pc:sldChg chg="modSp mod">
        <pc:chgData name="Denis Desou" userId="a69457fe66514964" providerId="LiveId" clId="{2023CA72-C586-4814-A4B1-737524BAD1F4}" dt="2023-05-31T10:14:52.978" v="6748" actId="1036"/>
        <pc:sldMkLst>
          <pc:docMk/>
          <pc:sldMk cId="3887244529" sldId="282"/>
        </pc:sldMkLst>
        <pc:spChg chg="mod">
          <ac:chgData name="Denis Desou" userId="a69457fe66514964" providerId="LiveId" clId="{2023CA72-C586-4814-A4B1-737524BAD1F4}" dt="2023-05-31T10:14:52.978" v="6748" actId="1036"/>
          <ac:spMkLst>
            <pc:docMk/>
            <pc:sldMk cId="3887244529" sldId="282"/>
            <ac:spMk id="20" creationId="{00000000-0000-0000-0000-000000000000}"/>
          </ac:spMkLst>
        </pc:spChg>
      </pc:sldChg>
      <pc:sldChg chg="addSp delSp modSp mod">
        <pc:chgData name="Denis Desou" userId="a69457fe66514964" providerId="LiveId" clId="{2023CA72-C586-4814-A4B1-737524BAD1F4}" dt="2023-06-04T23:01:07.676" v="8363" actId="207"/>
        <pc:sldMkLst>
          <pc:docMk/>
          <pc:sldMk cId="2772498025" sldId="283"/>
        </pc:sldMkLst>
        <pc:spChg chg="add del">
          <ac:chgData name="Denis Desou" userId="a69457fe66514964" providerId="LiveId" clId="{2023CA72-C586-4814-A4B1-737524BAD1F4}" dt="2023-05-17T14:37:43.732" v="102" actId="22"/>
          <ac:spMkLst>
            <pc:docMk/>
            <pc:sldMk cId="2772498025" sldId="283"/>
            <ac:spMk id="4" creationId="{07E18336-66C9-1698-0571-E5E5804237E5}"/>
          </ac:spMkLst>
        </pc:spChg>
        <pc:spChg chg="add del">
          <ac:chgData name="Denis Desou" userId="a69457fe66514964" providerId="LiveId" clId="{2023CA72-C586-4814-A4B1-737524BAD1F4}" dt="2023-05-17T14:38:13.127" v="104" actId="22"/>
          <ac:spMkLst>
            <pc:docMk/>
            <pc:sldMk cId="2772498025" sldId="283"/>
            <ac:spMk id="7" creationId="{BBA8A299-977B-E95E-42BF-107F3B38FFD8}"/>
          </ac:spMkLst>
        </pc:spChg>
        <pc:spChg chg="mod">
          <ac:chgData name="Denis Desou" userId="a69457fe66514964" providerId="LiveId" clId="{2023CA72-C586-4814-A4B1-737524BAD1F4}" dt="2023-05-25T07:13:37.340" v="302" actId="20577"/>
          <ac:spMkLst>
            <pc:docMk/>
            <pc:sldMk cId="2772498025" sldId="283"/>
            <ac:spMk id="8" creationId="{00000000-0000-0000-0000-000000000000}"/>
          </ac:spMkLst>
        </pc:spChg>
        <pc:spChg chg="del">
          <ac:chgData name="Denis Desou" userId="a69457fe66514964" providerId="LiveId" clId="{2023CA72-C586-4814-A4B1-737524BAD1F4}" dt="2023-05-25T07:13:26.573" v="297" actId="478"/>
          <ac:spMkLst>
            <pc:docMk/>
            <pc:sldMk cId="2772498025" sldId="283"/>
            <ac:spMk id="11" creationId="{61E8F575-DA42-CBE2-0A3C-6D0E90344EC8}"/>
          </ac:spMkLst>
        </pc:spChg>
        <pc:spChg chg="mod">
          <ac:chgData name="Denis Desou" userId="a69457fe66514964" providerId="LiveId" clId="{2023CA72-C586-4814-A4B1-737524BAD1F4}" dt="2023-06-04T23:01:07.676" v="8363" actId="207"/>
          <ac:spMkLst>
            <pc:docMk/>
            <pc:sldMk cId="2772498025" sldId="283"/>
            <ac:spMk id="12" creationId="{AB6C9A3E-0932-D871-84C4-8583F283690A}"/>
          </ac:spMkLst>
        </pc:spChg>
        <pc:picChg chg="add mod">
          <ac:chgData name="Denis Desou" userId="a69457fe66514964" providerId="LiveId" clId="{2023CA72-C586-4814-A4B1-737524BAD1F4}" dt="2023-05-17T14:44:42.156" v="109" actId="1076"/>
          <ac:picMkLst>
            <pc:docMk/>
            <pc:sldMk cId="2772498025" sldId="283"/>
            <ac:picMk id="10" creationId="{F987F9B1-C7BE-F2CC-59DA-29EDA6C92F0F}"/>
          </ac:picMkLst>
        </pc:picChg>
        <pc:picChg chg="del">
          <ac:chgData name="Denis Desou" userId="a69457fe66514964" providerId="LiveId" clId="{2023CA72-C586-4814-A4B1-737524BAD1F4}" dt="2023-05-17T14:37:41.641" v="100" actId="478"/>
          <ac:picMkLst>
            <pc:docMk/>
            <pc:sldMk cId="2772498025" sldId="283"/>
            <ac:picMk id="14" creationId="{78A191A9-DEBA-5F80-F63B-41BBE571AC6E}"/>
          </ac:picMkLst>
        </pc:picChg>
        <pc:picChg chg="del">
          <ac:chgData name="Denis Desou" userId="a69457fe66514964" providerId="LiveId" clId="{2023CA72-C586-4814-A4B1-737524BAD1F4}" dt="2023-05-17T14:38:22.442" v="106" actId="478"/>
          <ac:picMkLst>
            <pc:docMk/>
            <pc:sldMk cId="2772498025" sldId="283"/>
            <ac:picMk id="16" creationId="{4AC9CD0B-9742-5331-88F5-FD5FAE8B7DB7}"/>
          </ac:picMkLst>
        </pc:picChg>
      </pc:sldChg>
      <pc:sldChg chg="modSp mod">
        <pc:chgData name="Denis Desou" userId="a69457fe66514964" providerId="LiveId" clId="{2023CA72-C586-4814-A4B1-737524BAD1F4}" dt="2023-05-31T10:15:16.379" v="6762" actId="20577"/>
        <pc:sldMkLst>
          <pc:docMk/>
          <pc:sldMk cId="2420657722" sldId="284"/>
        </pc:sldMkLst>
        <pc:spChg chg="mod">
          <ac:chgData name="Denis Desou" userId="a69457fe66514964" providerId="LiveId" clId="{2023CA72-C586-4814-A4B1-737524BAD1F4}" dt="2023-05-31T10:15:16.379" v="6762" actId="20577"/>
          <ac:spMkLst>
            <pc:docMk/>
            <pc:sldMk cId="2420657722" sldId="284"/>
            <ac:spMk id="6" creationId="{00000000-0000-0000-0000-000000000000}"/>
          </ac:spMkLst>
        </pc:spChg>
      </pc:sldChg>
      <pc:sldChg chg="addSp delSp modSp mod">
        <pc:chgData name="Denis Desou" userId="a69457fe66514964" providerId="LiveId" clId="{2023CA72-C586-4814-A4B1-737524BAD1F4}" dt="2023-05-25T10:42:43.778" v="1620" actId="1076"/>
        <pc:sldMkLst>
          <pc:docMk/>
          <pc:sldMk cId="1279441288" sldId="285"/>
        </pc:sldMkLst>
        <pc:spChg chg="del">
          <ac:chgData name="Denis Desou" userId="a69457fe66514964" providerId="LiveId" clId="{2023CA72-C586-4814-A4B1-737524BAD1F4}" dt="2023-05-25T07:35:07.790" v="541" actId="478"/>
          <ac:spMkLst>
            <pc:docMk/>
            <pc:sldMk cId="1279441288" sldId="285"/>
            <ac:spMk id="2" creationId="{F4F70F09-FA1E-B7D4-5CCE-953E1E1F864A}"/>
          </ac:spMkLst>
        </pc:spChg>
        <pc:spChg chg="del">
          <ac:chgData name="Denis Desou" userId="a69457fe66514964" providerId="LiveId" clId="{2023CA72-C586-4814-A4B1-737524BAD1F4}" dt="2023-05-25T07:35:07.790" v="541" actId="478"/>
          <ac:spMkLst>
            <pc:docMk/>
            <pc:sldMk cId="1279441288" sldId="285"/>
            <ac:spMk id="4" creationId="{EC16B3FB-1270-C0E7-124D-1B6B56929072}"/>
          </ac:spMkLst>
        </pc:spChg>
        <pc:spChg chg="mod">
          <ac:chgData name="Denis Desou" userId="a69457fe66514964" providerId="LiveId" clId="{2023CA72-C586-4814-A4B1-737524BAD1F4}" dt="2023-05-25T07:35:02.764" v="540" actId="1076"/>
          <ac:spMkLst>
            <pc:docMk/>
            <pc:sldMk cId="1279441288" sldId="285"/>
            <ac:spMk id="6" creationId="{00000000-0000-0000-0000-000000000000}"/>
          </ac:spMkLst>
        </pc:spChg>
        <pc:spChg chg="del">
          <ac:chgData name="Denis Desou" userId="a69457fe66514964" providerId="LiveId" clId="{2023CA72-C586-4814-A4B1-737524BAD1F4}" dt="2023-05-25T07:35:07.790" v="541" actId="478"/>
          <ac:spMkLst>
            <pc:docMk/>
            <pc:sldMk cId="1279441288" sldId="285"/>
            <ac:spMk id="7" creationId="{AB0A617B-1955-7FD9-FDB8-A5F8F4319E02}"/>
          </ac:spMkLst>
        </pc:spChg>
        <pc:spChg chg="del">
          <ac:chgData name="Denis Desou" userId="a69457fe66514964" providerId="LiveId" clId="{2023CA72-C586-4814-A4B1-737524BAD1F4}" dt="2023-05-25T07:35:07.790" v="541" actId="478"/>
          <ac:spMkLst>
            <pc:docMk/>
            <pc:sldMk cId="1279441288" sldId="285"/>
            <ac:spMk id="8" creationId="{372F8434-B627-9884-A294-DEBAE0D573D7}"/>
          </ac:spMkLst>
        </pc:spChg>
        <pc:spChg chg="del">
          <ac:chgData name="Denis Desou" userId="a69457fe66514964" providerId="LiveId" clId="{2023CA72-C586-4814-A4B1-737524BAD1F4}" dt="2023-05-25T07:35:07.790" v="541" actId="478"/>
          <ac:spMkLst>
            <pc:docMk/>
            <pc:sldMk cId="1279441288" sldId="285"/>
            <ac:spMk id="9" creationId="{DA860993-C94A-3585-1219-4BF8268A5C39}"/>
          </ac:spMkLst>
        </pc:spChg>
        <pc:spChg chg="add mod">
          <ac:chgData name="Denis Desou" userId="a69457fe66514964" providerId="LiveId" clId="{2023CA72-C586-4814-A4B1-737524BAD1F4}" dt="2023-05-25T07:48:00.233" v="698" actId="1076"/>
          <ac:spMkLst>
            <pc:docMk/>
            <pc:sldMk cId="1279441288" sldId="285"/>
            <ac:spMk id="12" creationId="{2137A8EA-6A8A-A24E-EAD7-6950B91CADE4}"/>
          </ac:spMkLst>
        </pc:spChg>
        <pc:spChg chg="mod">
          <ac:chgData name="Denis Desou" userId="a69457fe66514964" providerId="LiveId" clId="{2023CA72-C586-4814-A4B1-737524BAD1F4}" dt="2023-05-25T07:42:00.007" v="686" actId="207"/>
          <ac:spMkLst>
            <pc:docMk/>
            <pc:sldMk cId="1279441288" sldId="285"/>
            <ac:spMk id="13" creationId="{AC77CBB8-357F-8E7D-D987-6D71F3EFD6BB}"/>
          </ac:spMkLst>
        </pc:spChg>
        <pc:spChg chg="add mod">
          <ac:chgData name="Denis Desou" userId="a69457fe66514964" providerId="LiveId" clId="{2023CA72-C586-4814-A4B1-737524BAD1F4}" dt="2023-05-25T07:48:38.494" v="706"/>
          <ac:spMkLst>
            <pc:docMk/>
            <pc:sldMk cId="1279441288" sldId="285"/>
            <ac:spMk id="17" creationId="{DBE6C750-7B16-3229-4F76-97E84D412AA1}"/>
          </ac:spMkLst>
        </pc:spChg>
        <pc:spChg chg="add mod">
          <ac:chgData name="Denis Desou" userId="a69457fe66514964" providerId="LiveId" clId="{2023CA72-C586-4814-A4B1-737524BAD1F4}" dt="2023-05-25T07:54:20.291" v="726" actId="1076"/>
          <ac:spMkLst>
            <pc:docMk/>
            <pc:sldMk cId="1279441288" sldId="285"/>
            <ac:spMk id="20" creationId="{CE46AC16-72DC-9628-0FD7-EBD528FA23B0}"/>
          </ac:spMkLst>
        </pc:spChg>
        <pc:spChg chg="add mod">
          <ac:chgData name="Denis Desou" userId="a69457fe66514964" providerId="LiveId" clId="{2023CA72-C586-4814-A4B1-737524BAD1F4}" dt="2023-05-25T10:42:43.778" v="1620" actId="1076"/>
          <ac:spMkLst>
            <pc:docMk/>
            <pc:sldMk cId="1279441288" sldId="285"/>
            <ac:spMk id="25" creationId="{68CF2173-AB63-1C76-FCAF-BC185912101E}"/>
          </ac:spMkLst>
        </pc:spChg>
        <pc:spChg chg="add mod">
          <ac:chgData name="Denis Desou" userId="a69457fe66514964" providerId="LiveId" clId="{2023CA72-C586-4814-A4B1-737524BAD1F4}" dt="2023-05-25T07:55:32.186" v="740" actId="14100"/>
          <ac:spMkLst>
            <pc:docMk/>
            <pc:sldMk cId="1279441288" sldId="285"/>
            <ac:spMk id="26" creationId="{17A6AB7D-D94F-EF86-441B-B0408E88C76C}"/>
          </ac:spMkLst>
        </pc:spChg>
        <pc:spChg chg="add mod">
          <ac:chgData name="Denis Desou" userId="a69457fe66514964" providerId="LiveId" clId="{2023CA72-C586-4814-A4B1-737524BAD1F4}" dt="2023-05-25T07:55:45.243" v="743" actId="14100"/>
          <ac:spMkLst>
            <pc:docMk/>
            <pc:sldMk cId="1279441288" sldId="285"/>
            <ac:spMk id="27" creationId="{D864CE41-49D4-C95A-8E91-A88F41F7B233}"/>
          </ac:spMkLst>
        </pc:spChg>
        <pc:spChg chg="add mod">
          <ac:chgData name="Denis Desou" userId="a69457fe66514964" providerId="LiveId" clId="{2023CA72-C586-4814-A4B1-737524BAD1F4}" dt="2023-05-25T07:56:02.480" v="745" actId="1076"/>
          <ac:spMkLst>
            <pc:docMk/>
            <pc:sldMk cId="1279441288" sldId="285"/>
            <ac:spMk id="28" creationId="{D5B0E9BC-692A-3416-1C01-F33D71421719}"/>
          </ac:spMkLst>
        </pc:spChg>
        <pc:spChg chg="add mod">
          <ac:chgData name="Denis Desou" userId="a69457fe66514964" providerId="LiveId" clId="{2023CA72-C586-4814-A4B1-737524BAD1F4}" dt="2023-05-25T07:59:13.733" v="808" actId="403"/>
          <ac:spMkLst>
            <pc:docMk/>
            <pc:sldMk cId="1279441288" sldId="285"/>
            <ac:spMk id="29" creationId="{2BA95241-30A9-A009-9096-F76A5373ADFD}"/>
          </ac:spMkLst>
        </pc:spChg>
        <pc:spChg chg="add mod">
          <ac:chgData name="Denis Desou" userId="a69457fe66514964" providerId="LiveId" clId="{2023CA72-C586-4814-A4B1-737524BAD1F4}" dt="2023-05-25T07:59:25.887" v="811" actId="20577"/>
          <ac:spMkLst>
            <pc:docMk/>
            <pc:sldMk cId="1279441288" sldId="285"/>
            <ac:spMk id="30" creationId="{257050D3-D662-F0EC-AF33-4A929E95FDAE}"/>
          </ac:spMkLst>
        </pc:spChg>
        <pc:spChg chg="add mod">
          <ac:chgData name="Denis Desou" userId="a69457fe66514964" providerId="LiveId" clId="{2023CA72-C586-4814-A4B1-737524BAD1F4}" dt="2023-05-25T07:59:29.075" v="813" actId="20577"/>
          <ac:spMkLst>
            <pc:docMk/>
            <pc:sldMk cId="1279441288" sldId="285"/>
            <ac:spMk id="31" creationId="{57B0D524-7A58-5278-1285-6AAA5CF9EB25}"/>
          </ac:spMkLst>
        </pc:spChg>
        <pc:picChg chg="add mod">
          <ac:chgData name="Denis Desou" userId="a69457fe66514964" providerId="LiveId" clId="{2023CA72-C586-4814-A4B1-737524BAD1F4}" dt="2023-05-25T07:44:06.911" v="691" actId="1076"/>
          <ac:picMkLst>
            <pc:docMk/>
            <pc:sldMk cId="1279441288" sldId="285"/>
            <ac:picMk id="11" creationId="{8CB40F11-1BDE-8837-BE57-44A277DAFBE3}"/>
          </ac:picMkLst>
        </pc:picChg>
        <pc:picChg chg="add mod">
          <ac:chgData name="Denis Desou" userId="a69457fe66514964" providerId="LiveId" clId="{2023CA72-C586-4814-A4B1-737524BAD1F4}" dt="2023-05-25T07:48:10.197" v="703" actId="1076"/>
          <ac:picMkLst>
            <pc:docMk/>
            <pc:sldMk cId="1279441288" sldId="285"/>
            <ac:picMk id="15" creationId="{43CAB3AB-E98F-773A-8CC3-F89D783EF7F6}"/>
          </ac:picMkLst>
        </pc:picChg>
        <pc:picChg chg="del">
          <ac:chgData name="Denis Desou" userId="a69457fe66514964" providerId="LiveId" clId="{2023CA72-C586-4814-A4B1-737524BAD1F4}" dt="2023-05-25T07:34:59.043" v="538" actId="478"/>
          <ac:picMkLst>
            <pc:docMk/>
            <pc:sldMk cId="1279441288" sldId="285"/>
            <ac:picMk id="16" creationId="{1880B604-417F-3F60-6636-95C32C0BAA62}"/>
          </ac:picMkLst>
        </pc:picChg>
        <pc:picChg chg="add mod">
          <ac:chgData name="Denis Desou" userId="a69457fe66514964" providerId="LiveId" clId="{2023CA72-C586-4814-A4B1-737524BAD1F4}" dt="2023-05-25T07:54:18.355" v="725" actId="1076"/>
          <ac:picMkLst>
            <pc:docMk/>
            <pc:sldMk cId="1279441288" sldId="285"/>
            <ac:picMk id="19" creationId="{107B78E9-0063-F953-DBFE-B302BE5AA36E}"/>
          </ac:picMkLst>
        </pc:picChg>
        <pc:picChg chg="add mod">
          <ac:chgData name="Denis Desou" userId="a69457fe66514964" providerId="LiveId" clId="{2023CA72-C586-4814-A4B1-737524BAD1F4}" dt="2023-05-25T07:54:22.359" v="727" actId="1076"/>
          <ac:picMkLst>
            <pc:docMk/>
            <pc:sldMk cId="1279441288" sldId="285"/>
            <ac:picMk id="22" creationId="{29C5D029-1002-6381-678E-76A649620E46}"/>
          </ac:picMkLst>
        </pc:picChg>
        <pc:picChg chg="add mod modCrop">
          <ac:chgData name="Denis Desou" userId="a69457fe66514964" providerId="LiveId" clId="{2023CA72-C586-4814-A4B1-737524BAD1F4}" dt="2023-05-25T07:54:16.056" v="724" actId="1076"/>
          <ac:picMkLst>
            <pc:docMk/>
            <pc:sldMk cId="1279441288" sldId="285"/>
            <ac:picMk id="24" creationId="{484E564F-D831-1C9A-3AD4-1C1718E7F11C}"/>
          </ac:picMkLst>
        </pc:picChg>
        <pc:cxnChg chg="add mod">
          <ac:chgData name="Denis Desou" userId="a69457fe66514964" providerId="LiveId" clId="{2023CA72-C586-4814-A4B1-737524BAD1F4}" dt="2023-05-25T10:42:37.254" v="1619" actId="208"/>
          <ac:cxnSpMkLst>
            <pc:docMk/>
            <pc:sldMk cId="1279441288" sldId="285"/>
            <ac:cxnSpMk id="32" creationId="{A2CEBA85-1CC5-E0A0-07A3-E1B3E2FFBFA7}"/>
          </ac:cxnSpMkLst>
        </pc:cxnChg>
      </pc:sldChg>
      <pc:sldChg chg="modSp mod">
        <pc:chgData name="Denis Desou" userId="a69457fe66514964" providerId="LiveId" clId="{2023CA72-C586-4814-A4B1-737524BAD1F4}" dt="2023-05-25T07:31:10.924" v="536" actId="20577"/>
        <pc:sldMkLst>
          <pc:docMk/>
          <pc:sldMk cId="3996331735" sldId="286"/>
        </pc:sldMkLst>
        <pc:spChg chg="mod">
          <ac:chgData name="Denis Desou" userId="a69457fe66514964" providerId="LiveId" clId="{2023CA72-C586-4814-A4B1-737524BAD1F4}" dt="2023-05-25T07:31:10.924" v="536" actId="20577"/>
          <ac:spMkLst>
            <pc:docMk/>
            <pc:sldMk cId="3996331735" sldId="286"/>
            <ac:spMk id="6" creationId="{00000000-0000-0000-0000-000000000000}"/>
          </ac:spMkLst>
        </pc:spChg>
      </pc:sldChg>
      <pc:sldChg chg="addSp delSp modSp mod">
        <pc:chgData name="Denis Desou" userId="a69457fe66514964" providerId="LiveId" clId="{2023CA72-C586-4814-A4B1-737524BAD1F4}" dt="2023-05-31T00:01:45.954" v="4580" actId="478"/>
        <pc:sldMkLst>
          <pc:docMk/>
          <pc:sldMk cId="3244706740" sldId="302"/>
        </pc:sldMkLst>
        <pc:spChg chg="add del mod">
          <ac:chgData name="Denis Desou" userId="a69457fe66514964" providerId="LiveId" clId="{2023CA72-C586-4814-A4B1-737524BAD1F4}" dt="2023-05-31T00:01:45.954" v="4580" actId="478"/>
          <ac:spMkLst>
            <pc:docMk/>
            <pc:sldMk cId="3244706740" sldId="302"/>
            <ac:spMk id="3" creationId="{02E76E80-B049-E302-020C-7284F6C72498}"/>
          </ac:spMkLst>
        </pc:spChg>
        <pc:spChg chg="del">
          <ac:chgData name="Denis Desou" userId="a69457fe66514964" providerId="LiveId" clId="{2023CA72-C586-4814-A4B1-737524BAD1F4}" dt="2023-05-31T00:01:43.899" v="4579" actId="478"/>
          <ac:spMkLst>
            <pc:docMk/>
            <pc:sldMk cId="3244706740" sldId="302"/>
            <ac:spMk id="9" creationId="{F6E4F05C-CAE8-FDA6-4B1B-C3A5D7FB9DCC}"/>
          </ac:spMkLst>
        </pc:spChg>
      </pc:sldChg>
      <pc:sldChg chg="addSp delSp modSp mod">
        <pc:chgData name="Denis Desou" userId="a69457fe66514964" providerId="LiveId" clId="{2023CA72-C586-4814-A4B1-737524BAD1F4}" dt="2023-05-31T10:07:16.372" v="6623" actId="20577"/>
        <pc:sldMkLst>
          <pc:docMk/>
          <pc:sldMk cId="116520239" sldId="303"/>
        </pc:sldMkLst>
        <pc:spChg chg="mod">
          <ac:chgData name="Denis Desou" userId="a69457fe66514964" providerId="LiveId" clId="{2023CA72-C586-4814-A4B1-737524BAD1F4}" dt="2023-05-31T10:07:16.372" v="6623" actId="20577"/>
          <ac:spMkLst>
            <pc:docMk/>
            <pc:sldMk cId="116520239" sldId="303"/>
            <ac:spMk id="19" creationId="{00E75335-8EDF-DBB9-9445-441D74EA2024}"/>
          </ac:spMkLst>
        </pc:spChg>
        <pc:picChg chg="add mod modCrop">
          <ac:chgData name="Denis Desou" userId="a69457fe66514964" providerId="LiveId" clId="{2023CA72-C586-4814-A4B1-737524BAD1F4}" dt="2023-05-31T09:55:24.344" v="6476" actId="1076"/>
          <ac:picMkLst>
            <pc:docMk/>
            <pc:sldMk cId="116520239" sldId="303"/>
            <ac:picMk id="2" creationId="{61CCFAFD-38EC-AFCE-7792-AC1FD5CAC04A}"/>
          </ac:picMkLst>
        </pc:picChg>
        <pc:picChg chg="del">
          <ac:chgData name="Denis Desou" userId="a69457fe66514964" providerId="LiveId" clId="{2023CA72-C586-4814-A4B1-737524BAD1F4}" dt="2023-05-25T10:41:32.487" v="1614" actId="478"/>
          <ac:picMkLst>
            <pc:docMk/>
            <pc:sldMk cId="116520239" sldId="303"/>
            <ac:picMk id="2" creationId="{7654DA35-D8D9-57A6-6BB4-8984EF36D8D8}"/>
          </ac:picMkLst>
        </pc:picChg>
        <pc:picChg chg="del">
          <ac:chgData name="Denis Desou" userId="a69457fe66514964" providerId="LiveId" clId="{2023CA72-C586-4814-A4B1-737524BAD1F4}" dt="2023-05-25T10:41:34.804" v="1615" actId="478"/>
          <ac:picMkLst>
            <pc:docMk/>
            <pc:sldMk cId="116520239" sldId="303"/>
            <ac:picMk id="4" creationId="{261FB148-4F61-3FFE-E142-22CECE2FABF7}"/>
          </ac:picMkLst>
        </pc:picChg>
        <pc:picChg chg="add mod modCrop">
          <ac:chgData name="Denis Desou" userId="a69457fe66514964" providerId="LiveId" clId="{2023CA72-C586-4814-A4B1-737524BAD1F4}" dt="2023-05-31T09:55:50.858" v="6482" actId="1076"/>
          <ac:picMkLst>
            <pc:docMk/>
            <pc:sldMk cId="116520239" sldId="303"/>
            <ac:picMk id="4" creationId="{41BCDCFB-C946-2F17-7D24-28F497CF7466}"/>
          </ac:picMkLst>
        </pc:picChg>
        <pc:picChg chg="add mod">
          <ac:chgData name="Denis Desou" userId="a69457fe66514964" providerId="LiveId" clId="{2023CA72-C586-4814-A4B1-737524BAD1F4}" dt="2023-05-31T09:59:50.333" v="6610" actId="1076"/>
          <ac:picMkLst>
            <pc:docMk/>
            <pc:sldMk cId="116520239" sldId="303"/>
            <ac:picMk id="7" creationId="{935E18CA-35C3-ACF6-A74D-0E679E0FFD86}"/>
          </ac:picMkLst>
        </pc:picChg>
        <pc:picChg chg="add mod modCrop">
          <ac:chgData name="Denis Desou" userId="a69457fe66514964" providerId="LiveId" clId="{2023CA72-C586-4814-A4B1-737524BAD1F4}" dt="2023-05-31T10:06:53.652" v="6620" actId="1076"/>
          <ac:picMkLst>
            <pc:docMk/>
            <pc:sldMk cId="116520239" sldId="303"/>
            <ac:picMk id="8" creationId="{D444F5BD-8491-FB5F-CF6C-69E8BAA102F6}"/>
          </ac:picMkLst>
        </pc:picChg>
        <pc:picChg chg="add mod">
          <ac:chgData name="Denis Desou" userId="a69457fe66514964" providerId="LiveId" clId="{2023CA72-C586-4814-A4B1-737524BAD1F4}" dt="2023-05-31T10:06:44.937" v="6619" actId="1076"/>
          <ac:picMkLst>
            <pc:docMk/>
            <pc:sldMk cId="116520239" sldId="303"/>
            <ac:picMk id="9" creationId="{4452FBA7-3F1E-5B58-4ECB-405F122038F9}"/>
          </ac:picMkLst>
        </pc:picChg>
      </pc:sldChg>
      <pc:sldChg chg="addSp delSp modSp mod">
        <pc:chgData name="Denis Desou" userId="a69457fe66514964" providerId="LiveId" clId="{2023CA72-C586-4814-A4B1-737524BAD1F4}" dt="2023-05-31T10:12:33.501" v="6645" actId="1038"/>
        <pc:sldMkLst>
          <pc:docMk/>
          <pc:sldMk cId="1044724283" sldId="304"/>
        </pc:sldMkLst>
        <pc:spChg chg="mod">
          <ac:chgData name="Denis Desou" userId="a69457fe66514964" providerId="LiveId" clId="{2023CA72-C586-4814-A4B1-737524BAD1F4}" dt="2023-05-31T00:02:15.799" v="4595" actId="20577"/>
          <ac:spMkLst>
            <pc:docMk/>
            <pc:sldMk cId="1044724283" sldId="304"/>
            <ac:spMk id="3" creationId="{00000000-0000-0000-0000-000000000000}"/>
          </ac:spMkLst>
        </pc:spChg>
        <pc:spChg chg="add del mod">
          <ac:chgData name="Denis Desou" userId="a69457fe66514964" providerId="LiveId" clId="{2023CA72-C586-4814-A4B1-737524BAD1F4}" dt="2023-05-31T10:12:24.166" v="6629" actId="478"/>
          <ac:spMkLst>
            <pc:docMk/>
            <pc:sldMk cId="1044724283" sldId="304"/>
            <ac:spMk id="4" creationId="{0D7915FD-0BDE-BA17-92F8-8D87FC9CE7B1}"/>
          </ac:spMkLst>
        </pc:spChg>
        <pc:spChg chg="del mod">
          <ac:chgData name="Denis Desou" userId="a69457fe66514964" providerId="LiveId" clId="{2023CA72-C586-4814-A4B1-737524BAD1F4}" dt="2023-05-31T10:12:10.944" v="6626" actId="478"/>
          <ac:spMkLst>
            <pc:docMk/>
            <pc:sldMk cId="1044724283" sldId="304"/>
            <ac:spMk id="7" creationId="{699CF246-2037-CF43-A4A9-E782BEDD00ED}"/>
          </ac:spMkLst>
        </pc:spChg>
        <pc:picChg chg="add mod">
          <ac:chgData name="Denis Desou" userId="a69457fe66514964" providerId="LiveId" clId="{2023CA72-C586-4814-A4B1-737524BAD1F4}" dt="2023-05-31T10:12:33.501" v="6645" actId="1038"/>
          <ac:picMkLst>
            <pc:docMk/>
            <pc:sldMk cId="1044724283" sldId="304"/>
            <ac:picMk id="6" creationId="{04F5372C-1399-32E6-E176-32847C7E8195}"/>
          </ac:picMkLst>
        </pc:picChg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1459327211" sldId="306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3668313104" sldId="311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1404949298" sldId="333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1621281288" sldId="334"/>
        </pc:sldMkLst>
      </pc:sldChg>
      <pc:sldChg chg="del">
        <pc:chgData name="Denis Desou" userId="a69457fe66514964" providerId="LiveId" clId="{2023CA72-C586-4814-A4B1-737524BAD1F4}" dt="2023-05-17T14:38:18.737" v="105" actId="47"/>
        <pc:sldMkLst>
          <pc:docMk/>
          <pc:sldMk cId="1696194009" sldId="335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2450972233" sldId="336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2567404057" sldId="337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1809787334" sldId="338"/>
        </pc:sldMkLst>
      </pc:sldChg>
      <pc:sldChg chg="del">
        <pc:chgData name="Denis Desou" userId="a69457fe66514964" providerId="LiveId" clId="{2023CA72-C586-4814-A4B1-737524BAD1F4}" dt="2023-05-25T07:34:54.118" v="537" actId="47"/>
        <pc:sldMkLst>
          <pc:docMk/>
          <pc:sldMk cId="878595049" sldId="340"/>
        </pc:sldMkLst>
      </pc:sldChg>
      <pc:sldChg chg="del">
        <pc:chgData name="Denis Desou" userId="a69457fe66514964" providerId="LiveId" clId="{2023CA72-C586-4814-A4B1-737524BAD1F4}" dt="2023-05-25T08:00:27.089" v="816" actId="47"/>
        <pc:sldMkLst>
          <pc:docMk/>
          <pc:sldMk cId="3779521403" sldId="341"/>
        </pc:sldMkLst>
      </pc:sldChg>
      <pc:sldChg chg="addSp modSp mod ord">
        <pc:chgData name="Denis Desou" userId="a69457fe66514964" providerId="LiveId" clId="{2023CA72-C586-4814-A4B1-737524BAD1F4}" dt="2023-06-04T22:20:27.941" v="8289" actId="207"/>
        <pc:sldMkLst>
          <pc:docMk/>
          <pc:sldMk cId="99110368" sldId="342"/>
        </pc:sldMkLst>
        <pc:spChg chg="mod">
          <ac:chgData name="Denis Desou" userId="a69457fe66514964" providerId="LiveId" clId="{2023CA72-C586-4814-A4B1-737524BAD1F4}" dt="2023-06-04T20:23:32.925" v="6905" actId="20577"/>
          <ac:spMkLst>
            <pc:docMk/>
            <pc:sldMk cId="99110368" sldId="342"/>
            <ac:spMk id="3" creationId="{9BC00F78-E069-9863-9A41-D38141C4531A}"/>
          </ac:spMkLst>
        </pc:spChg>
        <pc:spChg chg="mod">
          <ac:chgData name="Denis Desou" userId="a69457fe66514964" providerId="LiveId" clId="{2023CA72-C586-4814-A4B1-737524BAD1F4}" dt="2023-06-04T22:20:27.941" v="8289" actId="207"/>
          <ac:spMkLst>
            <pc:docMk/>
            <pc:sldMk cId="99110368" sldId="342"/>
            <ac:spMk id="4" creationId="{788803CB-50C8-03A9-E509-C62FBE81E2B7}"/>
          </ac:spMkLst>
        </pc:spChg>
        <pc:picChg chg="add mod modCrop">
          <ac:chgData name="Denis Desou" userId="a69457fe66514964" providerId="LiveId" clId="{2023CA72-C586-4814-A4B1-737524BAD1F4}" dt="2023-06-04T20:24:37.675" v="6934" actId="1076"/>
          <ac:picMkLst>
            <pc:docMk/>
            <pc:sldMk cId="99110368" sldId="342"/>
            <ac:picMk id="6" creationId="{D8C1C583-E047-39A2-D320-BE62B7EDD04B}"/>
          </ac:picMkLst>
        </pc:picChg>
      </pc:sldChg>
      <pc:sldChg chg="del">
        <pc:chgData name="Denis Desou" userId="a69457fe66514964" providerId="LiveId" clId="{2023CA72-C586-4814-A4B1-737524BAD1F4}" dt="2023-05-25T08:06:30.053" v="1204" actId="47"/>
        <pc:sldMkLst>
          <pc:docMk/>
          <pc:sldMk cId="200429453" sldId="343"/>
        </pc:sldMkLst>
      </pc:sldChg>
      <pc:sldChg chg="addSp delSp modSp mod">
        <pc:chgData name="Denis Desou" userId="a69457fe66514964" providerId="LiveId" clId="{2023CA72-C586-4814-A4B1-737524BAD1F4}" dt="2023-06-04T22:22:31.513" v="8304" actId="1038"/>
        <pc:sldMkLst>
          <pc:docMk/>
          <pc:sldMk cId="3951528119" sldId="345"/>
        </pc:sldMkLst>
        <pc:spChg chg="mod">
          <ac:chgData name="Denis Desou" userId="a69457fe66514964" providerId="LiveId" clId="{2023CA72-C586-4814-A4B1-737524BAD1F4}" dt="2023-05-25T12:44:40.258" v="2040" actId="20577"/>
          <ac:spMkLst>
            <pc:docMk/>
            <pc:sldMk cId="3951528119" sldId="345"/>
            <ac:spMk id="3" creationId="{A39845DD-1D0A-8A69-5367-98B95EEC93A1}"/>
          </ac:spMkLst>
        </pc:spChg>
        <pc:spChg chg="add mod">
          <ac:chgData name="Denis Desou" userId="a69457fe66514964" providerId="LiveId" clId="{2023CA72-C586-4814-A4B1-737524BAD1F4}" dt="2023-05-25T10:45:30.302" v="1652" actId="1076"/>
          <ac:spMkLst>
            <pc:docMk/>
            <pc:sldMk cId="3951528119" sldId="345"/>
            <ac:spMk id="5" creationId="{43370366-911B-3026-5AAC-438C50326B9A}"/>
          </ac:spMkLst>
        </pc:spChg>
        <pc:spChg chg="add del mod">
          <ac:chgData name="Denis Desou" userId="a69457fe66514964" providerId="LiveId" clId="{2023CA72-C586-4814-A4B1-737524BAD1F4}" dt="2023-05-25T10:53:46.911" v="1692" actId="115"/>
          <ac:spMkLst>
            <pc:docMk/>
            <pc:sldMk cId="3951528119" sldId="345"/>
            <ac:spMk id="12" creationId="{2D8AB39E-AAA9-7437-D7FD-6AE7621A2CF8}"/>
          </ac:spMkLst>
        </pc:spChg>
        <pc:spChg chg="add mod">
          <ac:chgData name="Denis Desou" userId="a69457fe66514964" providerId="LiveId" clId="{2023CA72-C586-4814-A4B1-737524BAD1F4}" dt="2023-05-25T10:55:49.156" v="1700" actId="692"/>
          <ac:spMkLst>
            <pc:docMk/>
            <pc:sldMk cId="3951528119" sldId="345"/>
            <ac:spMk id="14" creationId="{AF90B478-3866-E81B-4A46-E3D225437B92}"/>
          </ac:spMkLst>
        </pc:spChg>
        <pc:spChg chg="add mod">
          <ac:chgData name="Denis Desou" userId="a69457fe66514964" providerId="LiveId" clId="{2023CA72-C586-4814-A4B1-737524BAD1F4}" dt="2023-05-25T10:56:20.037" v="1732" actId="1076"/>
          <ac:spMkLst>
            <pc:docMk/>
            <pc:sldMk cId="3951528119" sldId="345"/>
            <ac:spMk id="15" creationId="{5D3C5F8A-B98D-2A4D-6E7F-83B9A4860AA3}"/>
          </ac:spMkLst>
        </pc:spChg>
        <pc:picChg chg="del">
          <ac:chgData name="Denis Desou" userId="a69457fe66514964" providerId="LiveId" clId="{2023CA72-C586-4814-A4B1-737524BAD1F4}" dt="2023-05-25T09:21:34.705" v="1298" actId="478"/>
          <ac:picMkLst>
            <pc:docMk/>
            <pc:sldMk cId="3951528119" sldId="345"/>
            <ac:picMk id="4" creationId="{CE7FF506-7BD3-BB4B-FDF5-9AEE555F9ECF}"/>
          </ac:picMkLst>
        </pc:picChg>
        <pc:picChg chg="add mod">
          <ac:chgData name="Denis Desou" userId="a69457fe66514964" providerId="LiveId" clId="{2023CA72-C586-4814-A4B1-737524BAD1F4}" dt="2023-05-25T10:45:36.316" v="1655" actId="1076"/>
          <ac:picMkLst>
            <pc:docMk/>
            <pc:sldMk cId="3951528119" sldId="345"/>
            <ac:picMk id="6" creationId="{A35522DE-2629-F5D7-B964-7D6100417517}"/>
          </ac:picMkLst>
        </pc:picChg>
        <pc:picChg chg="del">
          <ac:chgData name="Denis Desou" userId="a69457fe66514964" providerId="LiveId" clId="{2023CA72-C586-4814-A4B1-737524BAD1F4}" dt="2023-05-25T09:21:34.705" v="1298" actId="478"/>
          <ac:picMkLst>
            <pc:docMk/>
            <pc:sldMk cId="3951528119" sldId="345"/>
            <ac:picMk id="9" creationId="{B79F1B94-E1DB-4B2F-259B-32F2EC5DCC8B}"/>
          </ac:picMkLst>
        </pc:picChg>
        <pc:cxnChg chg="add mod">
          <ac:chgData name="Denis Desou" userId="a69457fe66514964" providerId="LiveId" clId="{2023CA72-C586-4814-A4B1-737524BAD1F4}" dt="2023-05-25T10:53:08.741" v="1688" actId="14100"/>
          <ac:cxnSpMkLst>
            <pc:docMk/>
            <pc:sldMk cId="3951528119" sldId="345"/>
            <ac:cxnSpMk id="7" creationId="{D207BB9A-25B9-1BD3-B36B-71BC0D9CB48F}"/>
          </ac:cxnSpMkLst>
        </pc:cxnChg>
        <pc:cxnChg chg="add mod">
          <ac:chgData name="Denis Desou" userId="a69457fe66514964" providerId="LiveId" clId="{2023CA72-C586-4814-A4B1-737524BAD1F4}" dt="2023-06-04T22:22:31.513" v="8304" actId="1038"/>
          <ac:cxnSpMkLst>
            <pc:docMk/>
            <pc:sldMk cId="3951528119" sldId="345"/>
            <ac:cxnSpMk id="8" creationId="{7E4A220C-E098-3339-3FF1-B9836A8393DE}"/>
          </ac:cxnSpMkLst>
        </pc:cxnChg>
        <pc:cxnChg chg="add del mod">
          <ac:chgData name="Denis Desou" userId="a69457fe66514964" providerId="LiveId" clId="{2023CA72-C586-4814-A4B1-737524BAD1F4}" dt="2023-06-04T22:21:30.506" v="8294" actId="478"/>
          <ac:cxnSpMkLst>
            <pc:docMk/>
            <pc:sldMk cId="3951528119" sldId="345"/>
            <ac:cxnSpMk id="10" creationId="{9D3FDAEA-C445-6A40-2F98-CF744BD4F410}"/>
          </ac:cxnSpMkLst>
        </pc:cxnChg>
        <pc:cxnChg chg="add mod">
          <ac:chgData name="Denis Desou" userId="a69457fe66514964" providerId="LiveId" clId="{2023CA72-C586-4814-A4B1-737524BAD1F4}" dt="2023-05-25T10:53:26.216" v="1691" actId="14100"/>
          <ac:cxnSpMkLst>
            <pc:docMk/>
            <pc:sldMk cId="3951528119" sldId="345"/>
            <ac:cxnSpMk id="11" creationId="{323F85F7-FD77-A1CB-74DF-D6F78C576330}"/>
          </ac:cxnSpMkLst>
        </pc:cxnChg>
        <pc:cxnChg chg="add mod">
          <ac:chgData name="Denis Desou" userId="a69457fe66514964" providerId="LiveId" clId="{2023CA72-C586-4814-A4B1-737524BAD1F4}" dt="2023-06-04T22:22:31.513" v="8304" actId="1038"/>
          <ac:cxnSpMkLst>
            <pc:docMk/>
            <pc:sldMk cId="3951528119" sldId="345"/>
            <ac:cxnSpMk id="13" creationId="{094710C9-E649-6C6F-12D7-D127E9886FAC}"/>
          </ac:cxnSpMkLst>
        </pc:cxnChg>
      </pc:sldChg>
      <pc:sldChg chg="modSp mod">
        <pc:chgData name="Denis Desou" userId="a69457fe66514964" providerId="LiveId" clId="{2023CA72-C586-4814-A4B1-737524BAD1F4}" dt="2023-05-30T21:18:21.860" v="2828" actId="20577"/>
        <pc:sldMkLst>
          <pc:docMk/>
          <pc:sldMk cId="1644046767" sldId="346"/>
        </pc:sldMkLst>
        <pc:spChg chg="mod">
          <ac:chgData name="Denis Desou" userId="a69457fe66514964" providerId="LiveId" clId="{2023CA72-C586-4814-A4B1-737524BAD1F4}" dt="2023-05-25T09:20:12.199" v="1230" actId="114"/>
          <ac:spMkLst>
            <pc:docMk/>
            <pc:sldMk cId="1644046767" sldId="346"/>
            <ac:spMk id="4" creationId="{00000000-0000-0000-0000-000000000000}"/>
          </ac:spMkLst>
        </pc:spChg>
        <pc:spChg chg="mod">
          <ac:chgData name="Denis Desou" userId="a69457fe66514964" providerId="LiveId" clId="{2023CA72-C586-4814-A4B1-737524BAD1F4}" dt="2023-05-30T21:18:21.860" v="2828" actId="20577"/>
          <ac:spMkLst>
            <pc:docMk/>
            <pc:sldMk cId="1644046767" sldId="346"/>
            <ac:spMk id="6" creationId="{00000000-0000-0000-0000-000000000000}"/>
          </ac:spMkLst>
        </pc:spChg>
      </pc:sldChg>
      <pc:sldChg chg="del">
        <pc:chgData name="Denis Desou" userId="a69457fe66514964" providerId="LiveId" clId="{2023CA72-C586-4814-A4B1-737524BAD1F4}" dt="2023-05-25T10:41:17.565" v="1612" actId="47"/>
        <pc:sldMkLst>
          <pc:docMk/>
          <pc:sldMk cId="1710987297" sldId="347"/>
        </pc:sldMkLst>
      </pc:sldChg>
      <pc:sldChg chg="modSp mod">
        <pc:chgData name="Denis Desou" userId="a69457fe66514964" providerId="LiveId" clId="{2023CA72-C586-4814-A4B1-737524BAD1F4}" dt="2023-05-30T22:58:14.563" v="3474" actId="20577"/>
        <pc:sldMkLst>
          <pc:docMk/>
          <pc:sldMk cId="4243208473" sldId="348"/>
        </pc:sldMkLst>
        <pc:spChg chg="mod">
          <ac:chgData name="Denis Desou" userId="a69457fe66514964" providerId="LiveId" clId="{2023CA72-C586-4814-A4B1-737524BAD1F4}" dt="2023-05-30T22:58:14.563" v="3474" actId="20577"/>
          <ac:spMkLst>
            <pc:docMk/>
            <pc:sldMk cId="4243208473" sldId="348"/>
            <ac:spMk id="4" creationId="{00000000-0000-0000-0000-000000000000}"/>
          </ac:spMkLst>
        </pc:spChg>
        <pc:spChg chg="mod">
          <ac:chgData name="Denis Desou" userId="a69457fe66514964" providerId="LiveId" clId="{2023CA72-C586-4814-A4B1-737524BAD1F4}" dt="2023-05-30T22:57:51.075" v="3434" actId="20577"/>
          <ac:spMkLst>
            <pc:docMk/>
            <pc:sldMk cId="4243208473" sldId="348"/>
            <ac:spMk id="6" creationId="{00000000-0000-0000-0000-000000000000}"/>
          </ac:spMkLst>
        </pc:spChg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3398768631" sldId="350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2011618748" sldId="351"/>
        </pc:sldMkLst>
      </pc:sldChg>
      <pc:sldChg chg="del">
        <pc:chgData name="Denis Desou" userId="a69457fe66514964" providerId="LiveId" clId="{2023CA72-C586-4814-A4B1-737524BAD1F4}" dt="2023-05-25T10:42:18.048" v="1617" actId="47"/>
        <pc:sldMkLst>
          <pc:docMk/>
          <pc:sldMk cId="2072612968" sldId="352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2276745160" sldId="353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861449973" sldId="354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3755175279" sldId="355"/>
        </pc:sldMkLst>
      </pc:sldChg>
      <pc:sldChg chg="del">
        <pc:chgData name="Denis Desou" userId="a69457fe66514964" providerId="LiveId" clId="{2023CA72-C586-4814-A4B1-737524BAD1F4}" dt="2023-05-25T10:41:27.155" v="1613" actId="47"/>
        <pc:sldMkLst>
          <pc:docMk/>
          <pc:sldMk cId="839770694" sldId="356"/>
        </pc:sldMkLst>
      </pc:sldChg>
      <pc:sldChg chg="del">
        <pc:chgData name="Denis Desou" userId="a69457fe66514964" providerId="LiveId" clId="{2023CA72-C586-4814-A4B1-737524BAD1F4}" dt="2023-05-25T10:42:19.485" v="1618" actId="47"/>
        <pc:sldMkLst>
          <pc:docMk/>
          <pc:sldMk cId="2990186208" sldId="357"/>
        </pc:sldMkLst>
      </pc:sldChg>
      <pc:sldChg chg="addSp delSp modSp add mod">
        <pc:chgData name="Denis Desou" userId="a69457fe66514964" providerId="LiveId" clId="{2023CA72-C586-4814-A4B1-737524BAD1F4}" dt="2023-05-30T21:18:35.291" v="2841" actId="20577"/>
        <pc:sldMkLst>
          <pc:docMk/>
          <pc:sldMk cId="1415049769" sldId="358"/>
        </pc:sldMkLst>
        <pc:spChg chg="add del mod">
          <ac:chgData name="Denis Desou" userId="a69457fe66514964" providerId="LiveId" clId="{2023CA72-C586-4814-A4B1-737524BAD1F4}" dt="2023-05-25T10:39:03.264" v="1559" actId="478"/>
          <ac:spMkLst>
            <pc:docMk/>
            <pc:sldMk cId="1415049769" sldId="358"/>
            <ac:spMk id="3" creationId="{8C981E21-44E9-2080-CFFF-63C8C6F4CD96}"/>
          </ac:spMkLst>
        </pc:spChg>
        <pc:spChg chg="add del mod">
          <ac:chgData name="Denis Desou" userId="a69457fe66514964" providerId="LiveId" clId="{2023CA72-C586-4814-A4B1-737524BAD1F4}" dt="2023-05-30T20:44:01.472" v="2594" actId="478"/>
          <ac:spMkLst>
            <pc:docMk/>
            <pc:sldMk cId="1415049769" sldId="358"/>
            <ac:spMk id="3" creationId="{B476C7AB-D9C1-0EE6-AA70-146746F117DE}"/>
          </ac:spMkLst>
        </pc:spChg>
        <pc:spChg chg="mod">
          <ac:chgData name="Denis Desou" userId="a69457fe66514964" providerId="LiveId" clId="{2023CA72-C586-4814-A4B1-737524BAD1F4}" dt="2023-05-30T21:18:35.291" v="2841" actId="20577"/>
          <ac:spMkLst>
            <pc:docMk/>
            <pc:sldMk cId="1415049769" sldId="358"/>
            <ac:spMk id="4" creationId="{00000000-0000-0000-0000-000000000000}"/>
          </ac:spMkLst>
        </pc:spChg>
        <pc:spChg chg="del mod">
          <ac:chgData name="Denis Desou" userId="a69457fe66514964" providerId="LiveId" clId="{2023CA72-C586-4814-A4B1-737524BAD1F4}" dt="2023-05-30T20:43:59.088" v="2593" actId="478"/>
          <ac:spMkLst>
            <pc:docMk/>
            <pc:sldMk cId="1415049769" sldId="358"/>
            <ac:spMk id="5" creationId="{00000000-0000-0000-0000-000000000000}"/>
          </ac:spMkLst>
        </pc:spChg>
        <pc:spChg chg="del">
          <ac:chgData name="Denis Desou" userId="a69457fe66514964" providerId="LiveId" clId="{2023CA72-C586-4814-A4B1-737524BAD1F4}" dt="2023-05-25T10:39:01.079" v="1558" actId="478"/>
          <ac:spMkLst>
            <pc:docMk/>
            <pc:sldMk cId="1415049769" sldId="358"/>
            <ac:spMk id="6" creationId="{00000000-0000-0000-0000-000000000000}"/>
          </ac:spMkLst>
        </pc:spChg>
        <pc:spChg chg="add mod">
          <ac:chgData name="Denis Desou" userId="a69457fe66514964" providerId="LiveId" clId="{2023CA72-C586-4814-A4B1-737524BAD1F4}" dt="2023-05-30T20:44:07.961" v="2598" actId="20577"/>
          <ac:spMkLst>
            <pc:docMk/>
            <pc:sldMk cId="1415049769" sldId="358"/>
            <ac:spMk id="6" creationId="{DA6D9421-3B0D-B202-181D-24C7F254F12B}"/>
          </ac:spMkLst>
        </pc:spChg>
      </pc:sldChg>
      <pc:sldChg chg="addSp delSp modSp add mod">
        <pc:chgData name="Denis Desou" userId="a69457fe66514964" providerId="LiveId" clId="{2023CA72-C586-4814-A4B1-737524BAD1F4}" dt="2023-05-25T12:34:59.388" v="1958" actId="207"/>
        <pc:sldMkLst>
          <pc:docMk/>
          <pc:sldMk cId="1165355703" sldId="359"/>
        </pc:sldMkLst>
        <pc:spChg chg="mod">
          <ac:chgData name="Denis Desou" userId="a69457fe66514964" providerId="LiveId" clId="{2023CA72-C586-4814-A4B1-737524BAD1F4}" dt="2023-05-25T10:58:25.603" v="1787" actId="20577"/>
          <ac:spMkLst>
            <pc:docMk/>
            <pc:sldMk cId="1165355703" sldId="359"/>
            <ac:spMk id="3" creationId="{9BC00F78-E069-9863-9A41-D38141C4531A}"/>
          </ac:spMkLst>
        </pc:spChg>
        <pc:spChg chg="del">
          <ac:chgData name="Denis Desou" userId="a69457fe66514964" providerId="LiveId" clId="{2023CA72-C586-4814-A4B1-737524BAD1F4}" dt="2023-05-25T10:58:01.527" v="1734" actId="478"/>
          <ac:spMkLst>
            <pc:docMk/>
            <pc:sldMk cId="1165355703" sldId="359"/>
            <ac:spMk id="4" creationId="{788803CB-50C8-03A9-E509-C62FBE81E2B7}"/>
          </ac:spMkLst>
        </pc:spChg>
        <pc:spChg chg="add mod">
          <ac:chgData name="Denis Desou" userId="a69457fe66514964" providerId="LiveId" clId="{2023CA72-C586-4814-A4B1-737524BAD1F4}" dt="2023-05-25T12:34:59.388" v="1958" actId="207"/>
          <ac:spMkLst>
            <pc:docMk/>
            <pc:sldMk cId="1165355703" sldId="359"/>
            <ac:spMk id="8" creationId="{16DBAA01-1A8C-88D6-493C-D8D734ADC1ED}"/>
          </ac:spMkLst>
        </pc:spChg>
        <pc:picChg chg="del">
          <ac:chgData name="Denis Desou" userId="a69457fe66514964" providerId="LiveId" clId="{2023CA72-C586-4814-A4B1-737524BAD1F4}" dt="2023-05-25T10:58:02.941" v="1735" actId="478"/>
          <ac:picMkLst>
            <pc:docMk/>
            <pc:sldMk cId="1165355703" sldId="359"/>
            <ac:picMk id="6" creationId="{D8C1C583-E047-39A2-D320-BE62B7EDD04B}"/>
          </ac:picMkLst>
        </pc:picChg>
        <pc:picChg chg="add mod">
          <ac:chgData name="Denis Desou" userId="a69457fe66514964" providerId="LiveId" clId="{2023CA72-C586-4814-A4B1-737524BAD1F4}" dt="2023-05-25T10:59:33.068" v="1792" actId="1076"/>
          <ac:picMkLst>
            <pc:docMk/>
            <pc:sldMk cId="1165355703" sldId="359"/>
            <ac:picMk id="7" creationId="{F37AA9B9-F100-9D00-D495-78769CF34A52}"/>
          </ac:picMkLst>
        </pc:picChg>
      </pc:sldChg>
      <pc:sldChg chg="addSp delSp modSp add mod">
        <pc:chgData name="Denis Desou" userId="a69457fe66514964" providerId="LiveId" clId="{2023CA72-C586-4814-A4B1-737524BAD1F4}" dt="2023-05-25T12:44:51.680" v="2060" actId="20577"/>
        <pc:sldMkLst>
          <pc:docMk/>
          <pc:sldMk cId="826700444" sldId="360"/>
        </pc:sldMkLst>
        <pc:spChg chg="mod">
          <ac:chgData name="Denis Desou" userId="a69457fe66514964" providerId="LiveId" clId="{2023CA72-C586-4814-A4B1-737524BAD1F4}" dt="2023-05-25T12:44:51.680" v="2060" actId="20577"/>
          <ac:spMkLst>
            <pc:docMk/>
            <pc:sldMk cId="826700444" sldId="360"/>
            <ac:spMk id="3" creationId="{A39845DD-1D0A-8A69-5367-98B95EEC93A1}"/>
          </ac:spMkLst>
        </pc:spChg>
        <pc:spChg chg="del">
          <ac:chgData name="Denis Desou" userId="a69457fe66514964" providerId="LiveId" clId="{2023CA72-C586-4814-A4B1-737524BAD1F4}" dt="2023-05-25T11:12:54.303" v="1923" actId="478"/>
          <ac:spMkLst>
            <pc:docMk/>
            <pc:sldMk cId="826700444" sldId="360"/>
            <ac:spMk id="5" creationId="{43370366-911B-3026-5AAC-438C50326B9A}"/>
          </ac:spMkLst>
        </pc:spChg>
        <pc:spChg chg="add mod">
          <ac:chgData name="Denis Desou" userId="a69457fe66514964" providerId="LiveId" clId="{2023CA72-C586-4814-A4B1-737524BAD1F4}" dt="2023-05-25T12:35:03.809" v="1959" actId="207"/>
          <ac:spMkLst>
            <pc:docMk/>
            <pc:sldMk cId="826700444" sldId="360"/>
            <ac:spMk id="9" creationId="{D184D5D0-7F5B-62CE-68C2-1143D8779887}"/>
          </ac:spMkLst>
        </pc:spChg>
        <pc:spChg chg="mod">
          <ac:chgData name="Denis Desou" userId="a69457fe66514964" providerId="LiveId" clId="{2023CA72-C586-4814-A4B1-737524BAD1F4}" dt="2023-05-25T11:13:41.349" v="1944" actId="14100"/>
          <ac:spMkLst>
            <pc:docMk/>
            <pc:sldMk cId="826700444" sldId="360"/>
            <ac:spMk id="12" creationId="{2D8AB39E-AAA9-7437-D7FD-6AE7621A2CF8}"/>
          </ac:spMkLst>
        </pc:spChg>
        <pc:spChg chg="add del">
          <ac:chgData name="Denis Desou" userId="a69457fe66514964" providerId="LiveId" clId="{2023CA72-C586-4814-A4B1-737524BAD1F4}" dt="2023-05-25T12:41:45.298" v="1961" actId="22"/>
          <ac:spMkLst>
            <pc:docMk/>
            <pc:sldMk cId="826700444" sldId="360"/>
            <ac:spMk id="13" creationId="{F47D4857-CA3C-10F4-1D8B-E5433E7A67DA}"/>
          </ac:spMkLst>
        </pc:spChg>
        <pc:spChg chg="del">
          <ac:chgData name="Denis Desou" userId="a69457fe66514964" providerId="LiveId" clId="{2023CA72-C586-4814-A4B1-737524BAD1F4}" dt="2023-05-25T11:12:59.380" v="1927" actId="478"/>
          <ac:spMkLst>
            <pc:docMk/>
            <pc:sldMk cId="826700444" sldId="360"/>
            <ac:spMk id="14" creationId="{AF90B478-3866-E81B-4A46-E3D225437B92}"/>
          </ac:spMkLst>
        </pc:spChg>
        <pc:spChg chg="del">
          <ac:chgData name="Denis Desou" userId="a69457fe66514964" providerId="LiveId" clId="{2023CA72-C586-4814-A4B1-737524BAD1F4}" dt="2023-05-25T11:12:58.512" v="1926" actId="478"/>
          <ac:spMkLst>
            <pc:docMk/>
            <pc:sldMk cId="826700444" sldId="360"/>
            <ac:spMk id="15" creationId="{5D3C5F8A-B98D-2A4D-6E7F-83B9A4860AA3}"/>
          </ac:spMkLst>
        </pc:spChg>
        <pc:picChg chg="del mod">
          <ac:chgData name="Denis Desou" userId="a69457fe66514964" providerId="LiveId" clId="{2023CA72-C586-4814-A4B1-737524BAD1F4}" dt="2023-05-25T11:13:00.952" v="1928" actId="478"/>
          <ac:picMkLst>
            <pc:docMk/>
            <pc:sldMk cId="826700444" sldId="360"/>
            <ac:picMk id="6" creationId="{A35522DE-2629-F5D7-B964-7D6100417517}"/>
          </ac:picMkLst>
        </pc:picChg>
        <pc:picChg chg="add mod">
          <ac:chgData name="Denis Desou" userId="a69457fe66514964" providerId="LiveId" clId="{2023CA72-C586-4814-A4B1-737524BAD1F4}" dt="2023-05-25T11:13:31.426" v="1943" actId="1076"/>
          <ac:picMkLst>
            <pc:docMk/>
            <pc:sldMk cId="826700444" sldId="360"/>
            <ac:picMk id="8" creationId="{1E7AACDD-0164-5B4A-30AA-C5709DD27CF0}"/>
          </ac:picMkLst>
        </pc:picChg>
        <pc:cxnChg chg="del">
          <ac:chgData name="Denis Desou" userId="a69457fe66514964" providerId="LiveId" clId="{2023CA72-C586-4814-A4B1-737524BAD1F4}" dt="2023-05-25T11:12:56.920" v="1925" actId="478"/>
          <ac:cxnSpMkLst>
            <pc:docMk/>
            <pc:sldMk cId="826700444" sldId="360"/>
            <ac:cxnSpMk id="7" creationId="{D207BB9A-25B9-1BD3-B36B-71BC0D9CB48F}"/>
          </ac:cxnSpMkLst>
        </pc:cxnChg>
        <pc:cxnChg chg="del">
          <ac:chgData name="Denis Desou" userId="a69457fe66514964" providerId="LiveId" clId="{2023CA72-C586-4814-A4B1-737524BAD1F4}" dt="2023-05-25T11:12:55.746" v="1924" actId="478"/>
          <ac:cxnSpMkLst>
            <pc:docMk/>
            <pc:sldMk cId="826700444" sldId="360"/>
            <ac:cxnSpMk id="11" creationId="{323F85F7-FD77-A1CB-74DF-D6F78C576330}"/>
          </ac:cxnSpMkLst>
        </pc:cxnChg>
      </pc:sldChg>
      <pc:sldChg chg="addSp delSp modSp add mod">
        <pc:chgData name="Denis Desou" userId="a69457fe66514964" providerId="LiveId" clId="{2023CA72-C586-4814-A4B1-737524BAD1F4}" dt="2023-05-25T12:47:28.375" v="2066" actId="1076"/>
        <pc:sldMkLst>
          <pc:docMk/>
          <pc:sldMk cId="3305990587" sldId="361"/>
        </pc:sldMkLst>
        <pc:spChg chg="mod">
          <ac:chgData name="Denis Desou" userId="a69457fe66514964" providerId="LiveId" clId="{2023CA72-C586-4814-A4B1-737524BAD1F4}" dt="2023-05-25T12:42:36.548" v="2024" actId="14100"/>
          <ac:spMkLst>
            <pc:docMk/>
            <pc:sldMk cId="3305990587" sldId="361"/>
            <ac:spMk id="3" creationId="{A39845DD-1D0A-8A69-5367-98B95EEC93A1}"/>
          </ac:spMkLst>
        </pc:spChg>
        <pc:spChg chg="del">
          <ac:chgData name="Denis Desou" userId="a69457fe66514964" providerId="LiveId" clId="{2023CA72-C586-4814-A4B1-737524BAD1F4}" dt="2023-05-25T12:41:51.377" v="1963" actId="478"/>
          <ac:spMkLst>
            <pc:docMk/>
            <pc:sldMk cId="3305990587" sldId="361"/>
            <ac:spMk id="9" creationId="{D184D5D0-7F5B-62CE-68C2-1143D8779887}"/>
          </ac:spMkLst>
        </pc:spChg>
        <pc:spChg chg="del">
          <ac:chgData name="Denis Desou" userId="a69457fe66514964" providerId="LiveId" clId="{2023CA72-C586-4814-A4B1-737524BAD1F4}" dt="2023-05-25T12:42:28.889" v="2022" actId="478"/>
          <ac:spMkLst>
            <pc:docMk/>
            <pc:sldMk cId="3305990587" sldId="361"/>
            <ac:spMk id="12" creationId="{2D8AB39E-AAA9-7437-D7FD-6AE7621A2CF8}"/>
          </ac:spMkLst>
        </pc:spChg>
        <pc:picChg chg="add mod modCrop">
          <ac:chgData name="Denis Desou" userId="a69457fe66514964" providerId="LiveId" clId="{2023CA72-C586-4814-A4B1-737524BAD1F4}" dt="2023-05-25T12:47:28.375" v="2066" actId="1076"/>
          <ac:picMkLst>
            <pc:docMk/>
            <pc:sldMk cId="3305990587" sldId="361"/>
            <ac:picMk id="5" creationId="{0321A8F5-CDE2-7507-44FB-3191672D2B09}"/>
          </ac:picMkLst>
        </pc:picChg>
        <pc:picChg chg="del">
          <ac:chgData name="Denis Desou" userId="a69457fe66514964" providerId="LiveId" clId="{2023CA72-C586-4814-A4B1-737524BAD1F4}" dt="2023-05-25T12:41:52.996" v="1964" actId="478"/>
          <ac:picMkLst>
            <pc:docMk/>
            <pc:sldMk cId="3305990587" sldId="361"/>
            <ac:picMk id="8" creationId="{1E7AACDD-0164-5B4A-30AA-C5709DD27CF0}"/>
          </ac:picMkLst>
        </pc:picChg>
      </pc:sldChg>
      <pc:sldChg chg="addSp delSp modSp add mod">
        <pc:chgData name="Denis Desou" userId="a69457fe66514964" providerId="LiveId" clId="{2023CA72-C586-4814-A4B1-737524BAD1F4}" dt="2023-06-04T22:43:09.166" v="8345" actId="114"/>
        <pc:sldMkLst>
          <pc:docMk/>
          <pc:sldMk cId="2113568543" sldId="362"/>
        </pc:sldMkLst>
        <pc:spChg chg="mod">
          <ac:chgData name="Denis Desou" userId="a69457fe66514964" providerId="LiveId" clId="{2023CA72-C586-4814-A4B1-737524BAD1F4}" dt="2023-06-04T20:58:25.219" v="7042" actId="14100"/>
          <ac:spMkLst>
            <pc:docMk/>
            <pc:sldMk cId="2113568543" sldId="362"/>
            <ac:spMk id="3" creationId="{A39845DD-1D0A-8A69-5367-98B95EEC93A1}"/>
          </ac:spMkLst>
        </pc:spChg>
        <pc:spChg chg="add del mod">
          <ac:chgData name="Denis Desou" userId="a69457fe66514964" providerId="LiveId" clId="{2023CA72-C586-4814-A4B1-737524BAD1F4}" dt="2023-06-04T20:51:21.783" v="7033" actId="478"/>
          <ac:spMkLst>
            <pc:docMk/>
            <pc:sldMk cId="2113568543" sldId="362"/>
            <ac:spMk id="4" creationId="{E0E0F48E-ED8F-24FE-A625-C9BA990F6C16}"/>
          </ac:spMkLst>
        </pc:spChg>
        <pc:spChg chg="add del mod">
          <ac:chgData name="Denis Desou" userId="a69457fe66514964" providerId="LiveId" clId="{2023CA72-C586-4814-A4B1-737524BAD1F4}" dt="2023-06-04T20:51:21.783" v="7033" actId="478"/>
          <ac:spMkLst>
            <pc:docMk/>
            <pc:sldMk cId="2113568543" sldId="362"/>
            <ac:spMk id="5" creationId="{865E5059-4D1C-FA73-625D-786B50F9E595}"/>
          </ac:spMkLst>
        </pc:spChg>
        <pc:spChg chg="del">
          <ac:chgData name="Denis Desou" userId="a69457fe66514964" providerId="LiveId" clId="{2023CA72-C586-4814-A4B1-737524BAD1F4}" dt="2023-05-25T12:47:58.667" v="2068" actId="478"/>
          <ac:spMkLst>
            <pc:docMk/>
            <pc:sldMk cId="2113568543" sldId="362"/>
            <ac:spMk id="9" creationId="{D184D5D0-7F5B-62CE-68C2-1143D8779887}"/>
          </ac:spMkLst>
        </pc:spChg>
        <pc:spChg chg="add mod">
          <ac:chgData name="Denis Desou" userId="a69457fe66514964" providerId="LiveId" clId="{2023CA72-C586-4814-A4B1-737524BAD1F4}" dt="2023-06-04T21:03:17.929" v="7140" actId="1038"/>
          <ac:spMkLst>
            <pc:docMk/>
            <pc:sldMk cId="2113568543" sldId="362"/>
            <ac:spMk id="10" creationId="{28733139-941C-581C-A1C9-6EB3FF6F8590}"/>
          </ac:spMkLst>
        </pc:spChg>
        <pc:spChg chg="mod">
          <ac:chgData name="Denis Desou" userId="a69457fe66514964" providerId="LiveId" clId="{2023CA72-C586-4814-A4B1-737524BAD1F4}" dt="2023-06-04T22:43:09.166" v="8345" actId="114"/>
          <ac:spMkLst>
            <pc:docMk/>
            <pc:sldMk cId="2113568543" sldId="362"/>
            <ac:spMk id="12" creationId="{2D8AB39E-AAA9-7437-D7FD-6AE7621A2CF8}"/>
          </ac:spMkLst>
        </pc:spChg>
        <pc:spChg chg="add del mod">
          <ac:chgData name="Denis Desou" userId="a69457fe66514964" providerId="LiveId" clId="{2023CA72-C586-4814-A4B1-737524BAD1F4}" dt="2023-06-04T20:47:36.251" v="7010" actId="478"/>
          <ac:spMkLst>
            <pc:docMk/>
            <pc:sldMk cId="2113568543" sldId="362"/>
            <ac:spMk id="15" creationId="{147B8B71-A9F1-4489-C346-8B2008E6AEA5}"/>
          </ac:spMkLst>
        </pc:spChg>
        <pc:picChg chg="add del mod">
          <ac:chgData name="Denis Desou" userId="a69457fe66514964" providerId="LiveId" clId="{2023CA72-C586-4814-A4B1-737524BAD1F4}" dt="2023-06-04T20:35:28.968" v="6973" actId="478"/>
          <ac:picMkLst>
            <pc:docMk/>
            <pc:sldMk cId="2113568543" sldId="362"/>
            <ac:picMk id="7" creationId="{209F0C94-0117-8AE0-0D81-538C14E0099A}"/>
          </ac:picMkLst>
        </pc:picChg>
        <pc:picChg chg="del">
          <ac:chgData name="Denis Desou" userId="a69457fe66514964" providerId="LiveId" clId="{2023CA72-C586-4814-A4B1-737524BAD1F4}" dt="2023-05-25T12:48:19.047" v="2094" actId="478"/>
          <ac:picMkLst>
            <pc:docMk/>
            <pc:sldMk cId="2113568543" sldId="362"/>
            <ac:picMk id="8" creationId="{1E7AACDD-0164-5B4A-30AA-C5709DD27CF0}"/>
          </ac:picMkLst>
        </pc:picChg>
        <pc:picChg chg="add mod">
          <ac:chgData name="Denis Desou" userId="a69457fe66514964" providerId="LiveId" clId="{2023CA72-C586-4814-A4B1-737524BAD1F4}" dt="2023-06-04T21:02:09.785" v="7091" actId="1036"/>
          <ac:picMkLst>
            <pc:docMk/>
            <pc:sldMk cId="2113568543" sldId="362"/>
            <ac:picMk id="9" creationId="{8676EE47-787F-5FFB-6332-3E788105859F}"/>
          </ac:picMkLst>
        </pc:picChg>
        <pc:picChg chg="add mod">
          <ac:chgData name="Denis Desou" userId="a69457fe66514964" providerId="LiveId" clId="{2023CA72-C586-4814-A4B1-737524BAD1F4}" dt="2023-06-04T20:58:56.250" v="7049" actId="1076"/>
          <ac:picMkLst>
            <pc:docMk/>
            <pc:sldMk cId="2113568543" sldId="362"/>
            <ac:picMk id="13" creationId="{C0138A4C-2E88-80E9-7375-358820ACE747}"/>
          </ac:picMkLst>
        </pc:picChg>
        <pc:picChg chg="add mod">
          <ac:chgData name="Denis Desou" userId="a69457fe66514964" providerId="LiveId" clId="{2023CA72-C586-4814-A4B1-737524BAD1F4}" dt="2023-06-04T20:59:15.102" v="7054" actId="1076"/>
          <ac:picMkLst>
            <pc:docMk/>
            <pc:sldMk cId="2113568543" sldId="362"/>
            <ac:picMk id="17" creationId="{BD6A4DDD-441D-754E-FA69-DE66A8CF2FF6}"/>
          </ac:picMkLst>
        </pc:picChg>
        <pc:picChg chg="add mod">
          <ac:chgData name="Denis Desou" userId="a69457fe66514964" providerId="LiveId" clId="{2023CA72-C586-4814-A4B1-737524BAD1F4}" dt="2023-06-04T21:01:52.335" v="7066" actId="1076"/>
          <ac:picMkLst>
            <pc:docMk/>
            <pc:sldMk cId="2113568543" sldId="362"/>
            <ac:picMk id="19" creationId="{D04FD382-F18A-B7F6-DC01-440BC76AEE79}"/>
          </ac:picMkLst>
        </pc:picChg>
      </pc:sldChg>
      <pc:sldChg chg="addSp modSp new del mod">
        <pc:chgData name="Denis Desou" userId="a69457fe66514964" providerId="LiveId" clId="{2023CA72-C586-4814-A4B1-737524BAD1F4}" dt="2023-05-30T23:34:52.426" v="4385" actId="47"/>
        <pc:sldMkLst>
          <pc:docMk/>
          <pc:sldMk cId="1573402165" sldId="363"/>
        </pc:sldMkLst>
        <pc:picChg chg="add mod">
          <ac:chgData name="Denis Desou" userId="a69457fe66514964" providerId="LiveId" clId="{2023CA72-C586-4814-A4B1-737524BAD1F4}" dt="2023-05-25T21:24:56.089" v="2496" actId="1076"/>
          <ac:picMkLst>
            <pc:docMk/>
            <pc:sldMk cId="1573402165" sldId="363"/>
            <ac:picMk id="4" creationId="{5A243601-87FC-F887-3D7C-DE04481E939C}"/>
          </ac:picMkLst>
        </pc:picChg>
      </pc:sldChg>
      <pc:sldChg chg="addSp modSp new mod">
        <pc:chgData name="Denis Desou" userId="a69457fe66514964" providerId="LiveId" clId="{2023CA72-C586-4814-A4B1-737524BAD1F4}" dt="2023-06-04T21:08:04.822" v="7148" actId="20577"/>
        <pc:sldMkLst>
          <pc:docMk/>
          <pc:sldMk cId="1850771540" sldId="364"/>
        </pc:sldMkLst>
        <pc:spChg chg="add mod">
          <ac:chgData name="Denis Desou" userId="a69457fe66514964" providerId="LiveId" clId="{2023CA72-C586-4814-A4B1-737524BAD1F4}" dt="2023-05-30T20:49:11.549" v="2650" actId="1036"/>
          <ac:spMkLst>
            <pc:docMk/>
            <pc:sldMk cId="1850771540" sldId="364"/>
            <ac:spMk id="3" creationId="{AEFEA31F-3566-B125-DF6D-C403D517683D}"/>
          </ac:spMkLst>
        </pc:spChg>
        <pc:spChg chg="add mod">
          <ac:chgData name="Denis Desou" userId="a69457fe66514964" providerId="LiveId" clId="{2023CA72-C586-4814-A4B1-737524BAD1F4}" dt="2023-06-04T21:08:04.822" v="7148" actId="20577"/>
          <ac:spMkLst>
            <pc:docMk/>
            <pc:sldMk cId="1850771540" sldId="364"/>
            <ac:spMk id="8" creationId="{C74F87A5-4149-49E0-9CB6-6A5AF1F9EDE6}"/>
          </ac:spMkLst>
        </pc:spChg>
        <pc:spChg chg="add mod">
          <ac:chgData name="Denis Desou" userId="a69457fe66514964" providerId="LiveId" clId="{2023CA72-C586-4814-A4B1-737524BAD1F4}" dt="2023-05-31T07:47:52.532" v="4952" actId="1038"/>
          <ac:spMkLst>
            <pc:docMk/>
            <pc:sldMk cId="1850771540" sldId="364"/>
            <ac:spMk id="9" creationId="{EC0DF785-E9AF-A120-07BC-B9EBA54037C6}"/>
          </ac:spMkLst>
        </pc:spChg>
        <pc:spChg chg="add mod">
          <ac:chgData name="Denis Desou" userId="a69457fe66514964" providerId="LiveId" clId="{2023CA72-C586-4814-A4B1-737524BAD1F4}" dt="2023-05-31T07:47:52.532" v="4952" actId="1038"/>
          <ac:spMkLst>
            <pc:docMk/>
            <pc:sldMk cId="1850771540" sldId="364"/>
            <ac:spMk id="10" creationId="{C5C76DAD-C7BF-3371-117F-314D6A9891FF}"/>
          </ac:spMkLst>
        </pc:spChg>
        <pc:spChg chg="add mod">
          <ac:chgData name="Denis Desou" userId="a69457fe66514964" providerId="LiveId" clId="{2023CA72-C586-4814-A4B1-737524BAD1F4}" dt="2023-05-30T21:49:28.283" v="3266" actId="1035"/>
          <ac:spMkLst>
            <pc:docMk/>
            <pc:sldMk cId="1850771540" sldId="364"/>
            <ac:spMk id="11" creationId="{3E7D0AA4-3FEE-B820-876B-740B1F108459}"/>
          </ac:spMkLst>
        </pc:spChg>
        <pc:graphicFrameChg chg="add mod modGraphic">
          <ac:chgData name="Denis Desou" userId="a69457fe66514964" providerId="LiveId" clId="{2023CA72-C586-4814-A4B1-737524BAD1F4}" dt="2023-05-30T21:47:45.347" v="3247" actId="207"/>
          <ac:graphicFrameMkLst>
            <pc:docMk/>
            <pc:sldMk cId="1850771540" sldId="364"/>
            <ac:graphicFrameMk id="4" creationId="{2B5425E0-D260-F01A-C9D8-A808B3C1DC2F}"/>
          </ac:graphicFrameMkLst>
        </pc:graphicFrameChg>
        <pc:picChg chg="add mod modCrop">
          <ac:chgData name="Denis Desou" userId="a69457fe66514964" providerId="LiveId" clId="{2023CA72-C586-4814-A4B1-737524BAD1F4}" dt="2023-05-31T07:47:32.845" v="4916" actId="1035"/>
          <ac:picMkLst>
            <pc:docMk/>
            <pc:sldMk cId="1850771540" sldId="364"/>
            <ac:picMk id="6" creationId="{D5F53B41-0C97-692C-57FF-F2D022033595}"/>
          </ac:picMkLst>
        </pc:picChg>
        <pc:picChg chg="add mod modCrop">
          <ac:chgData name="Denis Desou" userId="a69457fe66514964" providerId="LiveId" clId="{2023CA72-C586-4814-A4B1-737524BAD1F4}" dt="2023-05-30T20:59:37.696" v="2764" actId="1076"/>
          <ac:picMkLst>
            <pc:docMk/>
            <pc:sldMk cId="1850771540" sldId="364"/>
            <ac:picMk id="7" creationId="{4A9E5FD7-D749-3739-47C5-2ED43F4CC747}"/>
          </ac:picMkLst>
        </pc:picChg>
        <pc:cxnChg chg="add mod">
          <ac:chgData name="Denis Desou" userId="a69457fe66514964" providerId="LiveId" clId="{2023CA72-C586-4814-A4B1-737524BAD1F4}" dt="2023-05-31T07:48:00.530" v="4954" actId="14100"/>
          <ac:cxnSpMkLst>
            <pc:docMk/>
            <pc:sldMk cId="1850771540" sldId="364"/>
            <ac:cxnSpMk id="12" creationId="{26DD5CF4-1FAA-0838-0576-6451D75C7ED3}"/>
          </ac:cxnSpMkLst>
        </pc:cxnChg>
      </pc:sldChg>
      <pc:sldChg chg="modSp add mod">
        <pc:chgData name="Denis Desou" userId="a69457fe66514964" providerId="LiveId" clId="{2023CA72-C586-4814-A4B1-737524BAD1F4}" dt="2023-05-30T21:18:59.724" v="2850" actId="20577"/>
        <pc:sldMkLst>
          <pc:docMk/>
          <pc:sldMk cId="4234004925" sldId="365"/>
        </pc:sldMkLst>
        <pc:spChg chg="mod">
          <ac:chgData name="Denis Desou" userId="a69457fe66514964" providerId="LiveId" clId="{2023CA72-C586-4814-A4B1-737524BAD1F4}" dt="2023-05-30T21:18:59.724" v="2850" actId="20577"/>
          <ac:spMkLst>
            <pc:docMk/>
            <pc:sldMk cId="4234004925" sldId="365"/>
            <ac:spMk id="4" creationId="{00000000-0000-0000-0000-000000000000}"/>
          </ac:spMkLst>
        </pc:spChg>
        <pc:spChg chg="mod">
          <ac:chgData name="Denis Desou" userId="a69457fe66514964" providerId="LiveId" clId="{2023CA72-C586-4814-A4B1-737524BAD1F4}" dt="2023-05-30T21:18:53.621" v="2844" actId="20577"/>
          <ac:spMkLst>
            <pc:docMk/>
            <pc:sldMk cId="4234004925" sldId="365"/>
            <ac:spMk id="6" creationId="{DA6D9421-3B0D-B202-181D-24C7F254F12B}"/>
          </ac:spMkLst>
        </pc:spChg>
      </pc:sldChg>
      <pc:sldChg chg="addSp delSp modSp add mod">
        <pc:chgData name="Denis Desou" userId="a69457fe66514964" providerId="LiveId" clId="{2023CA72-C586-4814-A4B1-737524BAD1F4}" dt="2023-05-31T07:48:38.392" v="4980" actId="20577"/>
        <pc:sldMkLst>
          <pc:docMk/>
          <pc:sldMk cId="3204820981" sldId="366"/>
        </pc:sldMkLst>
        <pc:spChg chg="mod">
          <ac:chgData name="Denis Desou" userId="a69457fe66514964" providerId="LiveId" clId="{2023CA72-C586-4814-A4B1-737524BAD1F4}" dt="2023-05-30T21:24:46.753" v="2886" actId="1076"/>
          <ac:spMkLst>
            <pc:docMk/>
            <pc:sldMk cId="3204820981" sldId="366"/>
            <ac:spMk id="3" creationId="{A39845DD-1D0A-8A69-5367-98B95EEC93A1}"/>
          </ac:spMkLst>
        </pc:spChg>
        <pc:spChg chg="del">
          <ac:chgData name="Denis Desou" userId="a69457fe66514964" providerId="LiveId" clId="{2023CA72-C586-4814-A4B1-737524BAD1F4}" dt="2023-05-30T21:24:20.172" v="2857" actId="478"/>
          <ac:spMkLst>
            <pc:docMk/>
            <pc:sldMk cId="3204820981" sldId="366"/>
            <ac:spMk id="5" creationId="{43370366-911B-3026-5AAC-438C50326B9A}"/>
          </ac:spMkLst>
        </pc:spChg>
        <pc:spChg chg="mod">
          <ac:chgData name="Denis Desou" userId="a69457fe66514964" providerId="LiveId" clId="{2023CA72-C586-4814-A4B1-737524BAD1F4}" dt="2023-05-31T07:48:38.392" v="4980" actId="20577"/>
          <ac:spMkLst>
            <pc:docMk/>
            <pc:sldMk cId="3204820981" sldId="366"/>
            <ac:spMk id="12" creationId="{2D8AB39E-AAA9-7437-D7FD-6AE7621A2CF8}"/>
          </ac:spMkLst>
        </pc:spChg>
        <pc:spChg chg="del">
          <ac:chgData name="Denis Desou" userId="a69457fe66514964" providerId="LiveId" clId="{2023CA72-C586-4814-A4B1-737524BAD1F4}" dt="2023-05-30T21:24:12.846" v="2854" actId="478"/>
          <ac:spMkLst>
            <pc:docMk/>
            <pc:sldMk cId="3204820981" sldId="366"/>
            <ac:spMk id="14" creationId="{AF90B478-3866-E81B-4A46-E3D225437B92}"/>
          </ac:spMkLst>
        </pc:spChg>
        <pc:spChg chg="del">
          <ac:chgData name="Denis Desou" userId="a69457fe66514964" providerId="LiveId" clId="{2023CA72-C586-4814-A4B1-737524BAD1F4}" dt="2023-05-30T21:24:11.899" v="2853" actId="478"/>
          <ac:spMkLst>
            <pc:docMk/>
            <pc:sldMk cId="3204820981" sldId="366"/>
            <ac:spMk id="15" creationId="{5D3C5F8A-B98D-2A4D-6E7F-83B9A4860AA3}"/>
          </ac:spMkLst>
        </pc:spChg>
        <pc:picChg chg="del">
          <ac:chgData name="Denis Desou" userId="a69457fe66514964" providerId="LiveId" clId="{2023CA72-C586-4814-A4B1-737524BAD1F4}" dt="2023-05-30T21:24:10.299" v="2852" actId="478"/>
          <ac:picMkLst>
            <pc:docMk/>
            <pc:sldMk cId="3204820981" sldId="366"/>
            <ac:picMk id="6" creationId="{A35522DE-2629-F5D7-B964-7D6100417517}"/>
          </ac:picMkLst>
        </pc:picChg>
        <pc:picChg chg="add mod">
          <ac:chgData name="Denis Desou" userId="a69457fe66514964" providerId="LiveId" clId="{2023CA72-C586-4814-A4B1-737524BAD1F4}" dt="2023-05-30T21:37:12.708" v="3110" actId="1037"/>
          <ac:picMkLst>
            <pc:docMk/>
            <pc:sldMk cId="3204820981" sldId="366"/>
            <ac:picMk id="8" creationId="{66649FC0-F7C9-6148-B30F-8FD0D98E7C99}"/>
          </ac:picMkLst>
        </pc:picChg>
        <pc:picChg chg="add mod">
          <ac:chgData name="Denis Desou" userId="a69457fe66514964" providerId="LiveId" clId="{2023CA72-C586-4814-A4B1-737524BAD1F4}" dt="2023-05-30T21:37:12.708" v="3110" actId="1037"/>
          <ac:picMkLst>
            <pc:docMk/>
            <pc:sldMk cId="3204820981" sldId="366"/>
            <ac:picMk id="10" creationId="{712F1A15-F82E-4CA1-2288-1DBD3F348C43}"/>
          </ac:picMkLst>
        </pc:picChg>
        <pc:cxnChg chg="del">
          <ac:chgData name="Denis Desou" userId="a69457fe66514964" providerId="LiveId" clId="{2023CA72-C586-4814-A4B1-737524BAD1F4}" dt="2023-05-30T21:24:17.221" v="2855" actId="478"/>
          <ac:cxnSpMkLst>
            <pc:docMk/>
            <pc:sldMk cId="3204820981" sldId="366"/>
            <ac:cxnSpMk id="7" creationId="{D207BB9A-25B9-1BD3-B36B-71BC0D9CB48F}"/>
          </ac:cxnSpMkLst>
        </pc:cxnChg>
        <pc:cxnChg chg="del">
          <ac:chgData name="Denis Desou" userId="a69457fe66514964" providerId="LiveId" clId="{2023CA72-C586-4814-A4B1-737524BAD1F4}" dt="2023-05-30T21:24:18.286" v="2856" actId="478"/>
          <ac:cxnSpMkLst>
            <pc:docMk/>
            <pc:sldMk cId="3204820981" sldId="366"/>
            <ac:cxnSpMk id="11" creationId="{323F85F7-FD77-A1CB-74DF-D6F78C576330}"/>
          </ac:cxnSpMkLst>
        </pc:cxnChg>
      </pc:sldChg>
      <pc:sldChg chg="addSp delSp modSp add mod">
        <pc:chgData name="Denis Desou" userId="a69457fe66514964" providerId="LiveId" clId="{2023CA72-C586-4814-A4B1-737524BAD1F4}" dt="2023-06-04T21:39:52.313" v="7533" actId="20577"/>
        <pc:sldMkLst>
          <pc:docMk/>
          <pc:sldMk cId="2565459895" sldId="367"/>
        </pc:sldMkLst>
        <pc:spChg chg="mod">
          <ac:chgData name="Denis Desou" userId="a69457fe66514964" providerId="LiveId" clId="{2023CA72-C586-4814-A4B1-737524BAD1F4}" dt="2023-05-30T22:27:31.093" v="3298" actId="20577"/>
          <ac:spMkLst>
            <pc:docMk/>
            <pc:sldMk cId="2565459895" sldId="367"/>
            <ac:spMk id="3" creationId="{AEFEA31F-3566-B125-DF6D-C403D517683D}"/>
          </ac:spMkLst>
        </pc:spChg>
        <pc:spChg chg="mod">
          <ac:chgData name="Denis Desou" userId="a69457fe66514964" providerId="LiveId" clId="{2023CA72-C586-4814-A4B1-737524BAD1F4}" dt="2023-06-04T21:39:52.313" v="7533" actId="20577"/>
          <ac:spMkLst>
            <pc:docMk/>
            <pc:sldMk cId="2565459895" sldId="367"/>
            <ac:spMk id="8" creationId="{C74F87A5-4149-49E0-9CB6-6A5AF1F9EDE6}"/>
          </ac:spMkLst>
        </pc:spChg>
        <pc:spChg chg="mod ord">
          <ac:chgData name="Denis Desou" userId="a69457fe66514964" providerId="LiveId" clId="{2023CA72-C586-4814-A4B1-737524BAD1F4}" dt="2023-05-30T22:34:12.896" v="3352" actId="14100"/>
          <ac:spMkLst>
            <pc:docMk/>
            <pc:sldMk cId="2565459895" sldId="367"/>
            <ac:spMk id="9" creationId="{EC0DF785-E9AF-A120-07BC-B9EBA54037C6}"/>
          </ac:spMkLst>
        </pc:spChg>
        <pc:spChg chg="del">
          <ac:chgData name="Denis Desou" userId="a69457fe66514964" providerId="LiveId" clId="{2023CA72-C586-4814-A4B1-737524BAD1F4}" dt="2023-05-30T22:34:22.393" v="3353" actId="478"/>
          <ac:spMkLst>
            <pc:docMk/>
            <pc:sldMk cId="2565459895" sldId="367"/>
            <ac:spMk id="10" creationId="{C5C76DAD-C7BF-3371-117F-314D6A9891FF}"/>
          </ac:spMkLst>
        </pc:spChg>
        <pc:spChg chg="mod">
          <ac:chgData name="Denis Desou" userId="a69457fe66514964" providerId="LiveId" clId="{2023CA72-C586-4814-A4B1-737524BAD1F4}" dt="2023-05-30T22:29:53.951" v="3344" actId="1076"/>
          <ac:spMkLst>
            <pc:docMk/>
            <pc:sldMk cId="2565459895" sldId="367"/>
            <ac:spMk id="11" creationId="{3E7D0AA4-3FEE-B820-876B-740B1F108459}"/>
          </ac:spMkLst>
        </pc:spChg>
        <pc:spChg chg="add mod">
          <ac:chgData name="Denis Desou" userId="a69457fe66514964" providerId="LiveId" clId="{2023CA72-C586-4814-A4B1-737524BAD1F4}" dt="2023-05-30T22:34:34.822" v="3356" actId="14100"/>
          <ac:spMkLst>
            <pc:docMk/>
            <pc:sldMk cId="2565459895" sldId="367"/>
            <ac:spMk id="15" creationId="{64523C74-B584-4E39-E242-337716B7EA48}"/>
          </ac:spMkLst>
        </pc:spChg>
        <pc:graphicFrameChg chg="modGraphic">
          <ac:chgData name="Denis Desou" userId="a69457fe66514964" providerId="LiveId" clId="{2023CA72-C586-4814-A4B1-737524BAD1F4}" dt="2023-05-31T00:03:28.825" v="4613" actId="20577"/>
          <ac:graphicFrameMkLst>
            <pc:docMk/>
            <pc:sldMk cId="2565459895" sldId="367"/>
            <ac:graphicFrameMk id="4" creationId="{2B5425E0-D260-F01A-C9D8-A808B3C1DC2F}"/>
          </ac:graphicFrameMkLst>
        </pc:graphicFrameChg>
        <pc:picChg chg="del">
          <ac:chgData name="Denis Desou" userId="a69457fe66514964" providerId="LiveId" clId="{2023CA72-C586-4814-A4B1-737524BAD1F4}" dt="2023-05-30T22:02:54.841" v="3271" actId="478"/>
          <ac:picMkLst>
            <pc:docMk/>
            <pc:sldMk cId="2565459895" sldId="367"/>
            <ac:picMk id="6" creationId="{D5F53B41-0C97-692C-57FF-F2D022033595}"/>
          </ac:picMkLst>
        </pc:picChg>
        <pc:picChg chg="del">
          <ac:chgData name="Denis Desou" userId="a69457fe66514964" providerId="LiveId" clId="{2023CA72-C586-4814-A4B1-737524BAD1F4}" dt="2023-05-30T22:27:48.999" v="3307" actId="478"/>
          <ac:picMkLst>
            <pc:docMk/>
            <pc:sldMk cId="2565459895" sldId="367"/>
            <ac:picMk id="7" creationId="{4A9E5FD7-D749-3739-47C5-2ED43F4CC747}"/>
          </ac:picMkLst>
        </pc:picChg>
        <pc:picChg chg="add mod modCrop">
          <ac:chgData name="Denis Desou" userId="a69457fe66514964" providerId="LiveId" clId="{2023CA72-C586-4814-A4B1-737524BAD1F4}" dt="2023-05-30T22:28:51.599" v="3330" actId="1076"/>
          <ac:picMkLst>
            <pc:docMk/>
            <pc:sldMk cId="2565459895" sldId="367"/>
            <ac:picMk id="13" creationId="{04616152-3637-F4DA-6F78-B8F4A6443A31}"/>
          </ac:picMkLst>
        </pc:picChg>
        <pc:picChg chg="add mod ord modCrop">
          <ac:chgData name="Denis Desou" userId="a69457fe66514964" providerId="LiveId" clId="{2023CA72-C586-4814-A4B1-737524BAD1F4}" dt="2023-05-30T22:29:58.514" v="3345" actId="167"/>
          <ac:picMkLst>
            <pc:docMk/>
            <pc:sldMk cId="2565459895" sldId="367"/>
            <ac:picMk id="14" creationId="{D420A098-E6E6-6BCA-80D2-CBA0925337C3}"/>
          </ac:picMkLst>
        </pc:picChg>
        <pc:cxnChg chg="mod">
          <ac:chgData name="Denis Desou" userId="a69457fe66514964" providerId="LiveId" clId="{2023CA72-C586-4814-A4B1-737524BAD1F4}" dt="2023-05-30T22:36:04.526" v="3368" actId="14100"/>
          <ac:cxnSpMkLst>
            <pc:docMk/>
            <pc:sldMk cId="2565459895" sldId="367"/>
            <ac:cxnSpMk id="12" creationId="{26DD5CF4-1FAA-0838-0576-6451D75C7ED3}"/>
          </ac:cxnSpMkLst>
        </pc:cxnChg>
      </pc:sldChg>
      <pc:sldChg chg="addSp delSp modSp add mod">
        <pc:chgData name="Denis Desou" userId="a69457fe66514964" providerId="LiveId" clId="{2023CA72-C586-4814-A4B1-737524BAD1F4}" dt="2023-06-04T22:24:17.034" v="8305" actId="20577"/>
        <pc:sldMkLst>
          <pc:docMk/>
          <pc:sldMk cId="3092863394" sldId="368"/>
        </pc:sldMkLst>
        <pc:spChg chg="add mod">
          <ac:chgData name="Denis Desou" userId="a69457fe66514964" providerId="LiveId" clId="{2023CA72-C586-4814-A4B1-737524BAD1F4}" dt="2023-05-30T23:16:41.315" v="4086" actId="1035"/>
          <ac:spMkLst>
            <pc:docMk/>
            <pc:sldMk cId="3092863394" sldId="368"/>
            <ac:spMk id="3" creationId="{1FD0A29D-FDB1-9496-20A0-F181BC026C8A}"/>
          </ac:spMkLst>
        </pc:spChg>
        <pc:spChg chg="add mod">
          <ac:chgData name="Denis Desou" userId="a69457fe66514964" providerId="LiveId" clId="{2023CA72-C586-4814-A4B1-737524BAD1F4}" dt="2023-06-04T22:24:17.034" v="8305" actId="20577"/>
          <ac:spMkLst>
            <pc:docMk/>
            <pc:sldMk cId="3092863394" sldId="368"/>
            <ac:spMk id="5" creationId="{064082AE-D685-FEDB-0BAB-26E970A7AF5A}"/>
          </ac:spMkLst>
        </pc:spChg>
        <pc:spChg chg="add mod">
          <ac:chgData name="Denis Desou" userId="a69457fe66514964" providerId="LiveId" clId="{2023CA72-C586-4814-A4B1-737524BAD1F4}" dt="2023-05-30T23:06:39.780" v="3656" actId="1076"/>
          <ac:spMkLst>
            <pc:docMk/>
            <pc:sldMk cId="3092863394" sldId="368"/>
            <ac:spMk id="8" creationId="{6D12B126-3015-1ED7-60B8-4D0939EDBAD7}"/>
          </ac:spMkLst>
        </pc:spChg>
        <pc:picChg chg="del">
          <ac:chgData name="Denis Desou" userId="a69457fe66514964" providerId="LiveId" clId="{2023CA72-C586-4814-A4B1-737524BAD1F4}" dt="2023-05-30T22:58:24.731" v="3476" actId="478"/>
          <ac:picMkLst>
            <pc:docMk/>
            <pc:sldMk cId="3092863394" sldId="368"/>
            <ac:picMk id="4" creationId="{5A243601-87FC-F887-3D7C-DE04481E939C}"/>
          </ac:picMkLst>
        </pc:picChg>
        <pc:picChg chg="add mod">
          <ac:chgData name="Denis Desou" userId="a69457fe66514964" providerId="LiveId" clId="{2023CA72-C586-4814-A4B1-737524BAD1F4}" dt="2023-05-30T23:06:08.304" v="3638" actId="1076"/>
          <ac:picMkLst>
            <pc:docMk/>
            <pc:sldMk cId="3092863394" sldId="368"/>
            <ac:picMk id="7" creationId="{DB281C20-D048-6CAD-EFEA-0B8BAA7579FC}"/>
          </ac:picMkLst>
        </pc:picChg>
      </pc:sldChg>
      <pc:sldChg chg="addSp delSp modSp add mod">
        <pc:chgData name="Denis Desou" userId="a69457fe66514964" providerId="LiveId" clId="{2023CA72-C586-4814-A4B1-737524BAD1F4}" dt="2023-06-04T22:16:20.091" v="8255" actId="1036"/>
        <pc:sldMkLst>
          <pc:docMk/>
          <pc:sldMk cId="3307814489" sldId="369"/>
        </pc:sldMkLst>
        <pc:spChg chg="mod">
          <ac:chgData name="Denis Desou" userId="a69457fe66514964" providerId="LiveId" clId="{2023CA72-C586-4814-A4B1-737524BAD1F4}" dt="2023-05-31T08:33:17.333" v="5274" actId="14100"/>
          <ac:spMkLst>
            <pc:docMk/>
            <pc:sldMk cId="3307814489" sldId="369"/>
            <ac:spMk id="3" creationId="{AEFEA31F-3566-B125-DF6D-C403D517683D}"/>
          </ac:spMkLst>
        </pc:spChg>
        <pc:spChg chg="add mod">
          <ac:chgData name="Denis Desou" userId="a69457fe66514964" providerId="LiveId" clId="{2023CA72-C586-4814-A4B1-737524BAD1F4}" dt="2023-06-04T22:15:59.794" v="8177" actId="1038"/>
          <ac:spMkLst>
            <pc:docMk/>
            <pc:sldMk cId="3307814489" sldId="369"/>
            <ac:spMk id="5" creationId="{7B7B1F47-FDC5-25FE-0289-FB2803055E92}"/>
          </ac:spMkLst>
        </pc:spChg>
        <pc:spChg chg="add mod">
          <ac:chgData name="Denis Desou" userId="a69457fe66514964" providerId="LiveId" clId="{2023CA72-C586-4814-A4B1-737524BAD1F4}" dt="2023-05-31T10:18:36.418" v="6770" actId="14100"/>
          <ac:spMkLst>
            <pc:docMk/>
            <pc:sldMk cId="3307814489" sldId="369"/>
            <ac:spMk id="6" creationId="{BB14A553-FCAE-5654-5086-943D04C3E536}"/>
          </ac:spMkLst>
        </pc:spChg>
        <pc:spChg chg="add mod">
          <ac:chgData name="Denis Desou" userId="a69457fe66514964" providerId="LiveId" clId="{2023CA72-C586-4814-A4B1-737524BAD1F4}" dt="2023-05-31T10:18:50.306" v="6793" actId="1076"/>
          <ac:spMkLst>
            <pc:docMk/>
            <pc:sldMk cId="3307814489" sldId="369"/>
            <ac:spMk id="7" creationId="{286889F7-7A8F-26D2-DFEA-DF6C8AE0C146}"/>
          </ac:spMkLst>
        </pc:spChg>
        <pc:spChg chg="del">
          <ac:chgData name="Denis Desou" userId="a69457fe66514964" providerId="LiveId" clId="{2023CA72-C586-4814-A4B1-737524BAD1F4}" dt="2023-05-30T23:12:08.269" v="3957" actId="478"/>
          <ac:spMkLst>
            <pc:docMk/>
            <pc:sldMk cId="3307814489" sldId="369"/>
            <ac:spMk id="8" creationId="{C74F87A5-4149-49E0-9CB6-6A5AF1F9EDE6}"/>
          </ac:spMkLst>
        </pc:spChg>
        <pc:spChg chg="del">
          <ac:chgData name="Denis Desou" userId="a69457fe66514964" providerId="LiveId" clId="{2023CA72-C586-4814-A4B1-737524BAD1F4}" dt="2023-05-30T23:12:03.133" v="3955" actId="478"/>
          <ac:spMkLst>
            <pc:docMk/>
            <pc:sldMk cId="3307814489" sldId="369"/>
            <ac:spMk id="9" creationId="{EC0DF785-E9AF-A120-07BC-B9EBA54037C6}"/>
          </ac:spMkLst>
        </pc:spChg>
        <pc:spChg chg="del">
          <ac:chgData name="Denis Desou" userId="a69457fe66514964" providerId="LiveId" clId="{2023CA72-C586-4814-A4B1-737524BAD1F4}" dt="2023-05-30T23:12:04.614" v="3956" actId="478"/>
          <ac:spMkLst>
            <pc:docMk/>
            <pc:sldMk cId="3307814489" sldId="369"/>
            <ac:spMk id="10" creationId="{C5C76DAD-C7BF-3371-117F-314D6A9891FF}"/>
          </ac:spMkLst>
        </pc:spChg>
        <pc:spChg chg="del">
          <ac:chgData name="Denis Desou" userId="a69457fe66514964" providerId="LiveId" clId="{2023CA72-C586-4814-A4B1-737524BAD1F4}" dt="2023-05-30T23:12:27.965" v="3959" actId="478"/>
          <ac:spMkLst>
            <pc:docMk/>
            <pc:sldMk cId="3307814489" sldId="369"/>
            <ac:spMk id="11" creationId="{3E7D0AA4-3FEE-B820-876B-740B1F108459}"/>
          </ac:spMkLst>
        </pc:spChg>
        <pc:spChg chg="add mod">
          <ac:chgData name="Denis Desou" userId="a69457fe66514964" providerId="LiveId" clId="{2023CA72-C586-4814-A4B1-737524BAD1F4}" dt="2023-06-04T22:16:20.091" v="8255" actId="1036"/>
          <ac:spMkLst>
            <pc:docMk/>
            <pc:sldMk cId="3307814489" sldId="369"/>
            <ac:spMk id="16" creationId="{8A83DE53-B0A7-792C-C351-949B11127076}"/>
          </ac:spMkLst>
        </pc:spChg>
        <pc:graphicFrameChg chg="mod modGraphic">
          <ac:chgData name="Denis Desou" userId="a69457fe66514964" providerId="LiveId" clId="{2023CA72-C586-4814-A4B1-737524BAD1F4}" dt="2023-05-31T08:39:21.246" v="5387" actId="20577"/>
          <ac:graphicFrameMkLst>
            <pc:docMk/>
            <pc:sldMk cId="3307814489" sldId="369"/>
            <ac:graphicFrameMk id="4" creationId="{2B5425E0-D260-F01A-C9D8-A808B3C1DC2F}"/>
          </ac:graphicFrameMkLst>
        </pc:graphicFrameChg>
        <pc:picChg chg="del">
          <ac:chgData name="Denis Desou" userId="a69457fe66514964" providerId="LiveId" clId="{2023CA72-C586-4814-A4B1-737524BAD1F4}" dt="2023-05-30T23:12:01.632" v="3954" actId="478"/>
          <ac:picMkLst>
            <pc:docMk/>
            <pc:sldMk cId="3307814489" sldId="369"/>
            <ac:picMk id="6" creationId="{D5F53B41-0C97-692C-57FF-F2D022033595}"/>
          </ac:picMkLst>
        </pc:picChg>
        <pc:picChg chg="del">
          <ac:chgData name="Denis Desou" userId="a69457fe66514964" providerId="LiveId" clId="{2023CA72-C586-4814-A4B1-737524BAD1F4}" dt="2023-05-30T23:12:26.552" v="3958" actId="478"/>
          <ac:picMkLst>
            <pc:docMk/>
            <pc:sldMk cId="3307814489" sldId="369"/>
            <ac:picMk id="7" creationId="{4A9E5FD7-D749-3739-47C5-2ED43F4CC747}"/>
          </ac:picMkLst>
        </pc:picChg>
        <pc:picChg chg="add mod modCrop">
          <ac:chgData name="Denis Desou" userId="a69457fe66514964" providerId="LiveId" clId="{2023CA72-C586-4814-A4B1-737524BAD1F4}" dt="2023-06-04T22:15:59.794" v="8177" actId="1038"/>
          <ac:picMkLst>
            <pc:docMk/>
            <pc:sldMk cId="3307814489" sldId="369"/>
            <ac:picMk id="13" creationId="{05F533CB-711E-7CCC-B47E-A01064ABA79A}"/>
          </ac:picMkLst>
        </pc:picChg>
        <pc:picChg chg="add mod modCrop">
          <ac:chgData name="Denis Desou" userId="a69457fe66514964" providerId="LiveId" clId="{2023CA72-C586-4814-A4B1-737524BAD1F4}" dt="2023-06-04T22:15:59.794" v="8177" actId="1038"/>
          <ac:picMkLst>
            <pc:docMk/>
            <pc:sldMk cId="3307814489" sldId="369"/>
            <ac:picMk id="14" creationId="{EE0C20D0-F175-3731-7D29-5D92330BE05E}"/>
          </ac:picMkLst>
        </pc:picChg>
        <pc:cxnChg chg="del">
          <ac:chgData name="Denis Desou" userId="a69457fe66514964" providerId="LiveId" clId="{2023CA72-C586-4814-A4B1-737524BAD1F4}" dt="2023-05-30T23:12:28.622" v="3960" actId="478"/>
          <ac:cxnSpMkLst>
            <pc:docMk/>
            <pc:sldMk cId="3307814489" sldId="369"/>
            <ac:cxnSpMk id="12" creationId="{26DD5CF4-1FAA-0838-0576-6451D75C7ED3}"/>
          </ac:cxnSpMkLst>
        </pc:cxnChg>
      </pc:sldChg>
      <pc:sldChg chg="addSp delSp modSp add mod">
        <pc:chgData name="Denis Desou" userId="a69457fe66514964" providerId="LiveId" clId="{2023CA72-C586-4814-A4B1-737524BAD1F4}" dt="2023-06-04T22:17:28.117" v="8262" actId="20577"/>
        <pc:sldMkLst>
          <pc:docMk/>
          <pc:sldMk cId="1433832319" sldId="370"/>
        </pc:sldMkLst>
        <pc:spChg chg="mod">
          <ac:chgData name="Denis Desou" userId="a69457fe66514964" providerId="LiveId" clId="{2023CA72-C586-4814-A4B1-737524BAD1F4}" dt="2023-06-04T22:17:28.117" v="8262" actId="20577"/>
          <ac:spMkLst>
            <pc:docMk/>
            <pc:sldMk cId="1433832319" sldId="370"/>
            <ac:spMk id="3" creationId="{AEFEA31F-3566-B125-DF6D-C403D517683D}"/>
          </ac:spMkLst>
        </pc:spChg>
        <pc:spChg chg="add mod">
          <ac:chgData name="Denis Desou" userId="a69457fe66514964" providerId="LiveId" clId="{2023CA72-C586-4814-A4B1-737524BAD1F4}" dt="2023-05-31T10:30:32.652" v="6860" actId="207"/>
          <ac:spMkLst>
            <pc:docMk/>
            <pc:sldMk cId="1433832319" sldId="370"/>
            <ac:spMk id="4" creationId="{06E5334C-DFF4-056D-FADB-70709A6E1FA1}"/>
          </ac:spMkLst>
        </pc:spChg>
        <pc:spChg chg="add mod">
          <ac:chgData name="Denis Desou" userId="a69457fe66514964" providerId="LiveId" clId="{2023CA72-C586-4814-A4B1-737524BAD1F4}" dt="2023-05-31T10:30:22.844" v="6858" actId="1076"/>
          <ac:spMkLst>
            <pc:docMk/>
            <pc:sldMk cId="1433832319" sldId="370"/>
            <ac:spMk id="7" creationId="{AB1D3C76-A11F-75C7-99D8-827E101F2629}"/>
          </ac:spMkLst>
        </pc:spChg>
        <pc:spChg chg="add mod">
          <ac:chgData name="Denis Desou" userId="a69457fe66514964" providerId="LiveId" clId="{2023CA72-C586-4814-A4B1-737524BAD1F4}" dt="2023-05-31T10:32:11.865" v="6879" actId="207"/>
          <ac:spMkLst>
            <pc:docMk/>
            <pc:sldMk cId="1433832319" sldId="370"/>
            <ac:spMk id="8" creationId="{E8F91806-38B7-8EDC-E6DC-4F7C476967AF}"/>
          </ac:spMkLst>
        </pc:spChg>
        <pc:graphicFrameChg chg="del">
          <ac:chgData name="Denis Desou" userId="a69457fe66514964" providerId="LiveId" clId="{2023CA72-C586-4814-A4B1-737524BAD1F4}" dt="2023-05-30T23:14:47.140" v="4006" actId="478"/>
          <ac:graphicFrameMkLst>
            <pc:docMk/>
            <pc:sldMk cId="1433832319" sldId="370"/>
            <ac:graphicFrameMk id="4" creationId="{2B5425E0-D260-F01A-C9D8-A808B3C1DC2F}"/>
          </ac:graphicFrameMkLst>
        </pc:graphicFrameChg>
        <pc:graphicFrameChg chg="add mod modGraphic">
          <ac:chgData name="Denis Desou" userId="a69457fe66514964" providerId="LiveId" clId="{2023CA72-C586-4814-A4B1-737524BAD1F4}" dt="2023-05-31T00:05:53.639" v="4649" actId="207"/>
          <ac:graphicFrameMkLst>
            <pc:docMk/>
            <pc:sldMk cId="1433832319" sldId="370"/>
            <ac:graphicFrameMk id="6" creationId="{EB4004CF-0C4F-D279-ED54-91BBA46FFC21}"/>
          </ac:graphicFrameMkLst>
        </pc:graphicFrameChg>
        <pc:picChg chg="add mod">
          <ac:chgData name="Denis Desou" userId="a69457fe66514964" providerId="LiveId" clId="{2023CA72-C586-4814-A4B1-737524BAD1F4}" dt="2023-05-30T23:14:54.630" v="4008" actId="1076"/>
          <ac:picMkLst>
            <pc:docMk/>
            <pc:sldMk cId="1433832319" sldId="370"/>
            <ac:picMk id="5" creationId="{8C379F58-27A6-8E1F-2D4C-0D554D3D17B5}"/>
          </ac:picMkLst>
        </pc:picChg>
        <pc:picChg chg="del">
          <ac:chgData name="Denis Desou" userId="a69457fe66514964" providerId="LiveId" clId="{2023CA72-C586-4814-A4B1-737524BAD1F4}" dt="2023-05-30T23:14:37.255" v="4003" actId="478"/>
          <ac:picMkLst>
            <pc:docMk/>
            <pc:sldMk cId="1433832319" sldId="370"/>
            <ac:picMk id="13" creationId="{05F533CB-711E-7CCC-B47E-A01064ABA79A}"/>
          </ac:picMkLst>
        </pc:picChg>
        <pc:picChg chg="del">
          <ac:chgData name="Denis Desou" userId="a69457fe66514964" providerId="LiveId" clId="{2023CA72-C586-4814-A4B1-737524BAD1F4}" dt="2023-05-30T23:14:38.214" v="4004" actId="478"/>
          <ac:picMkLst>
            <pc:docMk/>
            <pc:sldMk cId="1433832319" sldId="370"/>
            <ac:picMk id="14" creationId="{EE0C20D0-F175-3731-7D29-5D92330BE05E}"/>
          </ac:picMkLst>
        </pc:picChg>
      </pc:sldChg>
      <pc:sldChg chg="addSp delSp modSp add mod">
        <pc:chgData name="Denis Desou" userId="a69457fe66514964" providerId="LiveId" clId="{2023CA72-C586-4814-A4B1-737524BAD1F4}" dt="2023-05-30T23:47:36.370" v="4425" actId="20577"/>
        <pc:sldMkLst>
          <pc:docMk/>
          <pc:sldMk cId="657937647" sldId="371"/>
        </pc:sldMkLst>
        <pc:spChg chg="add del mod">
          <ac:chgData name="Denis Desou" userId="a69457fe66514964" providerId="LiveId" clId="{2023CA72-C586-4814-A4B1-737524BAD1F4}" dt="2023-05-30T23:45:21.565" v="4397" actId="478"/>
          <ac:spMkLst>
            <pc:docMk/>
            <pc:sldMk cId="657937647" sldId="371"/>
            <ac:spMk id="3" creationId="{E34AF87A-A2A6-AABC-8C36-993F5AB14053}"/>
          </ac:spMkLst>
        </pc:spChg>
        <pc:spChg chg="mod">
          <ac:chgData name="Denis Desou" userId="a69457fe66514964" providerId="LiveId" clId="{2023CA72-C586-4814-A4B1-737524BAD1F4}" dt="2023-05-30T23:47:36.370" v="4425" actId="20577"/>
          <ac:spMkLst>
            <pc:docMk/>
            <pc:sldMk cId="657937647" sldId="371"/>
            <ac:spMk id="4" creationId="{00000000-0000-0000-0000-000000000000}"/>
          </ac:spMkLst>
        </pc:spChg>
        <pc:spChg chg="mod">
          <ac:chgData name="Denis Desou" userId="a69457fe66514964" providerId="LiveId" clId="{2023CA72-C586-4814-A4B1-737524BAD1F4}" dt="2023-05-30T23:44:30.027" v="4388" actId="20577"/>
          <ac:spMkLst>
            <pc:docMk/>
            <pc:sldMk cId="657937647" sldId="371"/>
            <ac:spMk id="5" creationId="{00000000-0000-0000-0000-000000000000}"/>
          </ac:spMkLst>
        </pc:spChg>
        <pc:spChg chg="add del">
          <ac:chgData name="Denis Desou" userId="a69457fe66514964" providerId="LiveId" clId="{2023CA72-C586-4814-A4B1-737524BAD1F4}" dt="2023-05-30T23:45:24.427" v="4398" actId="478"/>
          <ac:spMkLst>
            <pc:docMk/>
            <pc:sldMk cId="657937647" sldId="371"/>
            <ac:spMk id="6" creationId="{00000000-0000-0000-0000-000000000000}"/>
          </ac:spMkLst>
        </pc:spChg>
        <pc:spChg chg="add del mod">
          <ac:chgData name="Denis Desou" userId="a69457fe66514964" providerId="LiveId" clId="{2023CA72-C586-4814-A4B1-737524BAD1F4}" dt="2023-05-30T23:45:25.973" v="4399" actId="478"/>
          <ac:spMkLst>
            <pc:docMk/>
            <pc:sldMk cId="657937647" sldId="371"/>
            <ac:spMk id="8" creationId="{99306CB8-3DBC-4025-3039-E1D6B14FBEDD}"/>
          </ac:spMkLst>
        </pc:spChg>
      </pc:sldChg>
      <pc:sldChg chg="addSp delSp modSp add mod">
        <pc:chgData name="Denis Desou" userId="a69457fe66514964" providerId="LiveId" clId="{2023CA72-C586-4814-A4B1-737524BAD1F4}" dt="2023-06-04T22:18:53.699" v="8287" actId="1036"/>
        <pc:sldMkLst>
          <pc:docMk/>
          <pc:sldMk cId="557975708" sldId="372"/>
        </pc:sldMkLst>
        <pc:spChg chg="mod">
          <ac:chgData name="Denis Desou" userId="a69457fe66514964" providerId="LiveId" clId="{2023CA72-C586-4814-A4B1-737524BAD1F4}" dt="2023-05-30T23:47:24.558" v="4407" actId="20577"/>
          <ac:spMkLst>
            <pc:docMk/>
            <pc:sldMk cId="557975708" sldId="372"/>
            <ac:spMk id="3" creationId="{AEFEA31F-3566-B125-DF6D-C403D517683D}"/>
          </ac:spMkLst>
        </pc:spChg>
        <pc:spChg chg="add mod">
          <ac:chgData name="Denis Desou" userId="a69457fe66514964" providerId="LiveId" clId="{2023CA72-C586-4814-A4B1-737524BAD1F4}" dt="2023-06-04T22:18:53.699" v="8287" actId="1036"/>
          <ac:spMkLst>
            <pc:docMk/>
            <pc:sldMk cId="557975708" sldId="372"/>
            <ac:spMk id="7" creationId="{E0E10DB2-4E23-A5E5-89BA-CE7C008677D3}"/>
          </ac:spMkLst>
        </pc:spChg>
        <pc:spChg chg="del mod">
          <ac:chgData name="Denis Desou" userId="a69457fe66514964" providerId="LiveId" clId="{2023CA72-C586-4814-A4B1-737524BAD1F4}" dt="2023-05-30T23:47:42.620" v="4426" actId="478"/>
          <ac:spMkLst>
            <pc:docMk/>
            <pc:sldMk cId="557975708" sldId="372"/>
            <ac:spMk id="16" creationId="{8A83DE53-B0A7-792C-C351-949B11127076}"/>
          </ac:spMkLst>
        </pc:spChg>
        <pc:graphicFrameChg chg="del">
          <ac:chgData name="Denis Desou" userId="a69457fe66514964" providerId="LiveId" clId="{2023CA72-C586-4814-A4B1-737524BAD1F4}" dt="2023-05-30T23:45:43.166" v="4403" actId="478"/>
          <ac:graphicFrameMkLst>
            <pc:docMk/>
            <pc:sldMk cId="557975708" sldId="372"/>
            <ac:graphicFrameMk id="4" creationId="{2B5425E0-D260-F01A-C9D8-A808B3C1DC2F}"/>
          </ac:graphicFrameMkLst>
        </pc:graphicFrameChg>
        <pc:picChg chg="add mod modCrop">
          <ac:chgData name="Denis Desou" userId="a69457fe66514964" providerId="LiveId" clId="{2023CA72-C586-4814-A4B1-737524BAD1F4}" dt="2023-05-30T23:49:37.523" v="4461" actId="14100"/>
          <ac:picMkLst>
            <pc:docMk/>
            <pc:sldMk cId="557975708" sldId="372"/>
            <ac:picMk id="6" creationId="{10D0ADA4-CC5E-5D65-238D-666C4284A92B}"/>
          </ac:picMkLst>
        </pc:picChg>
        <pc:picChg chg="del">
          <ac:chgData name="Denis Desou" userId="a69457fe66514964" providerId="LiveId" clId="{2023CA72-C586-4814-A4B1-737524BAD1F4}" dt="2023-05-30T23:45:39.875" v="4401" actId="478"/>
          <ac:picMkLst>
            <pc:docMk/>
            <pc:sldMk cId="557975708" sldId="372"/>
            <ac:picMk id="13" creationId="{05F533CB-711E-7CCC-B47E-A01064ABA79A}"/>
          </ac:picMkLst>
        </pc:picChg>
        <pc:picChg chg="del">
          <ac:chgData name="Denis Desou" userId="a69457fe66514964" providerId="LiveId" clId="{2023CA72-C586-4814-A4B1-737524BAD1F4}" dt="2023-05-30T23:45:40.739" v="4402" actId="478"/>
          <ac:picMkLst>
            <pc:docMk/>
            <pc:sldMk cId="557975708" sldId="372"/>
            <ac:picMk id="14" creationId="{EE0C20D0-F175-3731-7D29-5D92330BE05E}"/>
          </ac:picMkLst>
        </pc:picChg>
      </pc:sldChg>
      <pc:sldChg chg="addSp modSp new mod">
        <pc:chgData name="Denis Desou" userId="a69457fe66514964" providerId="LiveId" clId="{2023CA72-C586-4814-A4B1-737524BAD1F4}" dt="2023-05-30T23:56:11.072" v="4578" actId="1076"/>
        <pc:sldMkLst>
          <pc:docMk/>
          <pc:sldMk cId="2457633405" sldId="373"/>
        </pc:sldMkLst>
        <pc:spChg chg="add mod">
          <ac:chgData name="Denis Desou" userId="a69457fe66514964" providerId="LiveId" clId="{2023CA72-C586-4814-A4B1-737524BAD1F4}" dt="2023-05-30T23:52:01.485" v="4529" actId="20577"/>
          <ac:spMkLst>
            <pc:docMk/>
            <pc:sldMk cId="2457633405" sldId="373"/>
            <ac:spMk id="3" creationId="{815078E3-9ADE-3838-3948-4F1B68223799}"/>
          </ac:spMkLst>
        </pc:spChg>
        <pc:spChg chg="add mod">
          <ac:chgData name="Denis Desou" userId="a69457fe66514964" providerId="LiveId" clId="{2023CA72-C586-4814-A4B1-737524BAD1F4}" dt="2023-05-30T23:54:09.614" v="4569" actId="207"/>
          <ac:spMkLst>
            <pc:docMk/>
            <pc:sldMk cId="2457633405" sldId="373"/>
            <ac:spMk id="6" creationId="{974FB232-E2D7-9E71-1BF8-841FB8E8F845}"/>
          </ac:spMkLst>
        </pc:spChg>
        <pc:picChg chg="add mod modCrop">
          <ac:chgData name="Denis Desou" userId="a69457fe66514964" providerId="LiveId" clId="{2023CA72-C586-4814-A4B1-737524BAD1F4}" dt="2023-05-30T23:54:12.642" v="4570" actId="1076"/>
          <ac:picMkLst>
            <pc:docMk/>
            <pc:sldMk cId="2457633405" sldId="373"/>
            <ac:picMk id="5" creationId="{2DB71763-8359-E147-10A0-E015E0518DD4}"/>
          </ac:picMkLst>
        </pc:picChg>
        <pc:picChg chg="add mod">
          <ac:chgData name="Denis Desou" userId="a69457fe66514964" providerId="LiveId" clId="{2023CA72-C586-4814-A4B1-737524BAD1F4}" dt="2023-05-30T23:55:08.656" v="4575" actId="14100"/>
          <ac:picMkLst>
            <pc:docMk/>
            <pc:sldMk cId="2457633405" sldId="373"/>
            <ac:picMk id="8" creationId="{A6C034BF-CC8A-5AFF-7D7E-FBB8423F13DE}"/>
          </ac:picMkLst>
        </pc:picChg>
        <pc:picChg chg="add mod">
          <ac:chgData name="Denis Desou" userId="a69457fe66514964" providerId="LiveId" clId="{2023CA72-C586-4814-A4B1-737524BAD1F4}" dt="2023-05-30T23:56:11.072" v="4578" actId="1076"/>
          <ac:picMkLst>
            <pc:docMk/>
            <pc:sldMk cId="2457633405" sldId="373"/>
            <ac:picMk id="10" creationId="{975CD6D9-3578-C93F-24C8-E1A865A0E6C0}"/>
          </ac:picMkLst>
        </pc:picChg>
      </pc:sldChg>
      <pc:sldChg chg="addSp modSp new mod">
        <pc:chgData name="Denis Desou" userId="a69457fe66514964" providerId="LiveId" clId="{2023CA72-C586-4814-A4B1-737524BAD1F4}" dt="2023-05-31T13:42:38.784" v="6899" actId="20577"/>
        <pc:sldMkLst>
          <pc:docMk/>
          <pc:sldMk cId="2028383774" sldId="374"/>
        </pc:sldMkLst>
        <pc:spChg chg="add mod">
          <ac:chgData name="Denis Desou" userId="a69457fe66514964" providerId="LiveId" clId="{2023CA72-C586-4814-A4B1-737524BAD1F4}" dt="2023-05-31T08:29:24.027" v="5099" actId="20577"/>
          <ac:spMkLst>
            <pc:docMk/>
            <pc:sldMk cId="2028383774" sldId="374"/>
            <ac:spMk id="3" creationId="{BE00EDA5-036B-6492-E1D1-83E772B429E7}"/>
          </ac:spMkLst>
        </pc:spChg>
        <pc:spChg chg="add mod">
          <ac:chgData name="Denis Desou" userId="a69457fe66514964" providerId="LiveId" clId="{2023CA72-C586-4814-A4B1-737524BAD1F4}" dt="2023-05-31T13:42:38.784" v="6899" actId="20577"/>
          <ac:spMkLst>
            <pc:docMk/>
            <pc:sldMk cId="2028383774" sldId="374"/>
            <ac:spMk id="4" creationId="{526D5E60-F809-58F8-B21F-79E33F18F46A}"/>
          </ac:spMkLst>
        </pc:spChg>
        <pc:picChg chg="add mod">
          <ac:chgData name="Denis Desou" userId="a69457fe66514964" providerId="LiveId" clId="{2023CA72-C586-4814-A4B1-737524BAD1F4}" dt="2023-05-31T08:53:35.948" v="5785" actId="1076"/>
          <ac:picMkLst>
            <pc:docMk/>
            <pc:sldMk cId="2028383774" sldId="374"/>
            <ac:picMk id="6" creationId="{EA25378B-F3B2-DE29-38EA-4CEACDC065B2}"/>
          </ac:picMkLst>
        </pc:picChg>
      </pc:sldChg>
      <pc:sldChg chg="addSp delSp modSp add mod">
        <pc:chgData name="Denis Desou" userId="a69457fe66514964" providerId="LiveId" clId="{2023CA72-C586-4814-A4B1-737524BAD1F4}" dt="2023-06-04T21:48:18.084" v="7766" actId="20577"/>
        <pc:sldMkLst>
          <pc:docMk/>
          <pc:sldMk cId="1745064675" sldId="375"/>
        </pc:sldMkLst>
        <pc:spChg chg="mod">
          <ac:chgData name="Denis Desou" userId="a69457fe66514964" providerId="LiveId" clId="{2023CA72-C586-4814-A4B1-737524BAD1F4}" dt="2023-06-04T21:24:34.394" v="7456" actId="20577"/>
          <ac:spMkLst>
            <pc:docMk/>
            <pc:sldMk cId="1745064675" sldId="375"/>
            <ac:spMk id="3" creationId="{A39845DD-1D0A-8A69-5367-98B95EEC93A1}"/>
          </ac:spMkLst>
        </pc:spChg>
        <pc:spChg chg="add del mod">
          <ac:chgData name="Denis Desou" userId="a69457fe66514964" providerId="LiveId" clId="{2023CA72-C586-4814-A4B1-737524BAD1F4}" dt="2023-06-04T21:23:44.956" v="7423"/>
          <ac:spMkLst>
            <pc:docMk/>
            <pc:sldMk cId="1745064675" sldId="375"/>
            <ac:spMk id="4" creationId="{92AC3E11-FA94-E11D-09E1-E5E0B80CADF7}"/>
          </ac:spMkLst>
        </pc:spChg>
        <pc:spChg chg="add mod">
          <ac:chgData name="Denis Desou" userId="a69457fe66514964" providerId="LiveId" clId="{2023CA72-C586-4814-A4B1-737524BAD1F4}" dt="2023-06-04T21:44:25.945" v="7704" actId="408"/>
          <ac:spMkLst>
            <pc:docMk/>
            <pc:sldMk cId="1745064675" sldId="375"/>
            <ac:spMk id="7" creationId="{94AE6C46-2C7E-6D7E-91EA-B6FAB453888F}"/>
          </ac:spMkLst>
        </pc:spChg>
        <pc:spChg chg="mod">
          <ac:chgData name="Denis Desou" userId="a69457fe66514964" providerId="LiveId" clId="{2023CA72-C586-4814-A4B1-737524BAD1F4}" dt="2023-06-04T21:43:24.577" v="7692" actId="1035"/>
          <ac:spMkLst>
            <pc:docMk/>
            <pc:sldMk cId="1745064675" sldId="375"/>
            <ac:spMk id="12" creationId="{2D8AB39E-AAA9-7437-D7FD-6AE7621A2CF8}"/>
          </ac:spMkLst>
        </pc:spChg>
        <pc:spChg chg="add mod">
          <ac:chgData name="Denis Desou" userId="a69457fe66514964" providerId="LiveId" clId="{2023CA72-C586-4814-A4B1-737524BAD1F4}" dt="2023-06-04T21:44:25.945" v="7704" actId="408"/>
          <ac:spMkLst>
            <pc:docMk/>
            <pc:sldMk cId="1745064675" sldId="375"/>
            <ac:spMk id="13" creationId="{5786CC22-4ACB-8E6E-DC46-E340F3599D31}"/>
          </ac:spMkLst>
        </pc:spChg>
        <pc:spChg chg="add mod">
          <ac:chgData name="Denis Desou" userId="a69457fe66514964" providerId="LiveId" clId="{2023CA72-C586-4814-A4B1-737524BAD1F4}" dt="2023-06-04T21:48:03.687" v="7753" actId="1076"/>
          <ac:spMkLst>
            <pc:docMk/>
            <pc:sldMk cId="1745064675" sldId="375"/>
            <ac:spMk id="16" creationId="{AF5FF2EF-A3FD-2E68-2E8A-E0340EAEE171}"/>
          </ac:spMkLst>
        </pc:spChg>
        <pc:spChg chg="add mod">
          <ac:chgData name="Denis Desou" userId="a69457fe66514964" providerId="LiveId" clId="{2023CA72-C586-4814-A4B1-737524BAD1F4}" dt="2023-06-04T21:47:38.508" v="7732" actId="20577"/>
          <ac:spMkLst>
            <pc:docMk/>
            <pc:sldMk cId="1745064675" sldId="375"/>
            <ac:spMk id="17" creationId="{E241037B-28F9-03AF-5F62-F32FA32AE086}"/>
          </ac:spMkLst>
        </pc:spChg>
        <pc:spChg chg="add mod">
          <ac:chgData name="Denis Desou" userId="a69457fe66514964" providerId="LiveId" clId="{2023CA72-C586-4814-A4B1-737524BAD1F4}" dt="2023-06-04T21:48:18.084" v="7766" actId="20577"/>
          <ac:spMkLst>
            <pc:docMk/>
            <pc:sldMk cId="1745064675" sldId="375"/>
            <ac:spMk id="18" creationId="{85ECD76C-2F94-4D5E-A0AD-8DE17ED0EB31}"/>
          </ac:spMkLst>
        </pc:spChg>
        <pc:picChg chg="add mod">
          <ac:chgData name="Denis Desou" userId="a69457fe66514964" providerId="LiveId" clId="{2023CA72-C586-4814-A4B1-737524BAD1F4}" dt="2023-06-04T21:44:08.208" v="7703" actId="12789"/>
          <ac:picMkLst>
            <pc:docMk/>
            <pc:sldMk cId="1745064675" sldId="375"/>
            <ac:picMk id="6" creationId="{09961C26-C492-CC9A-01A2-602F07D3631D}"/>
          </ac:picMkLst>
        </pc:picChg>
        <pc:picChg chg="del">
          <ac:chgData name="Denis Desou" userId="a69457fe66514964" providerId="LiveId" clId="{2023CA72-C586-4814-A4B1-737524BAD1F4}" dt="2023-06-04T21:16:00.601" v="7150" actId="478"/>
          <ac:picMkLst>
            <pc:docMk/>
            <pc:sldMk cId="1745064675" sldId="375"/>
            <ac:picMk id="8" creationId="{66649FC0-F7C9-6148-B30F-8FD0D98E7C99}"/>
          </ac:picMkLst>
        </pc:picChg>
        <pc:picChg chg="del">
          <ac:chgData name="Denis Desou" userId="a69457fe66514964" providerId="LiveId" clId="{2023CA72-C586-4814-A4B1-737524BAD1F4}" dt="2023-06-04T21:16:01.280" v="7151" actId="478"/>
          <ac:picMkLst>
            <pc:docMk/>
            <pc:sldMk cId="1745064675" sldId="375"/>
            <ac:picMk id="10" creationId="{712F1A15-F82E-4CA1-2288-1DBD3F348C43}"/>
          </ac:picMkLst>
        </pc:picChg>
        <pc:picChg chg="add mod modCrop">
          <ac:chgData name="Denis Desou" userId="a69457fe66514964" providerId="LiveId" clId="{2023CA72-C586-4814-A4B1-737524BAD1F4}" dt="2023-06-04T21:44:25.945" v="7704" actId="408"/>
          <ac:picMkLst>
            <pc:docMk/>
            <pc:sldMk cId="1745064675" sldId="375"/>
            <ac:picMk id="11" creationId="{55BFD6E9-F47A-FBBD-D797-D6FFE62B638A}"/>
          </ac:picMkLst>
        </pc:picChg>
        <pc:picChg chg="add mod">
          <ac:chgData name="Denis Desou" userId="a69457fe66514964" providerId="LiveId" clId="{2023CA72-C586-4814-A4B1-737524BAD1F4}" dt="2023-06-04T21:44:08.208" v="7703" actId="12789"/>
          <ac:picMkLst>
            <pc:docMk/>
            <pc:sldMk cId="1745064675" sldId="375"/>
            <ac:picMk id="15" creationId="{05FA3361-7639-61BB-DE2D-2692A4B85F5E}"/>
          </ac:picMkLst>
        </pc:picChg>
      </pc:sldChg>
      <pc:sldChg chg="add del">
        <pc:chgData name="Denis Desou" userId="a69457fe66514964" providerId="LiveId" clId="{2023CA72-C586-4814-A4B1-737524BAD1F4}" dt="2023-06-04T21:19:44.306" v="7212"/>
        <pc:sldMkLst>
          <pc:docMk/>
          <pc:sldMk cId="1425285027" sldId="376"/>
        </pc:sldMkLst>
      </pc:sldChg>
      <pc:sldChg chg="addSp delSp modSp add mod">
        <pc:chgData name="Denis Desou" userId="a69457fe66514964" providerId="LiveId" clId="{2023CA72-C586-4814-A4B1-737524BAD1F4}" dt="2023-06-04T22:13:53.030" v="8057" actId="5793"/>
        <pc:sldMkLst>
          <pc:docMk/>
          <pc:sldMk cId="3173813519" sldId="376"/>
        </pc:sldMkLst>
        <pc:spChg chg="mod">
          <ac:chgData name="Denis Desou" userId="a69457fe66514964" providerId="LiveId" clId="{2023CA72-C586-4814-A4B1-737524BAD1F4}" dt="2023-06-04T21:55:07.496" v="7825" actId="114"/>
          <ac:spMkLst>
            <pc:docMk/>
            <pc:sldMk cId="3173813519" sldId="376"/>
            <ac:spMk id="3" creationId="{1FD0A29D-FDB1-9496-20A0-F181BC026C8A}"/>
          </ac:spMkLst>
        </pc:spChg>
        <pc:spChg chg="mod">
          <ac:chgData name="Denis Desou" userId="a69457fe66514964" providerId="LiveId" clId="{2023CA72-C586-4814-A4B1-737524BAD1F4}" dt="2023-06-04T22:13:53.030" v="8057" actId="5793"/>
          <ac:spMkLst>
            <pc:docMk/>
            <pc:sldMk cId="3173813519" sldId="376"/>
            <ac:spMk id="5" creationId="{064082AE-D685-FEDB-0BAB-26E970A7AF5A}"/>
          </ac:spMkLst>
        </pc:spChg>
        <pc:spChg chg="del">
          <ac:chgData name="Denis Desou" userId="a69457fe66514964" providerId="LiveId" clId="{2023CA72-C586-4814-A4B1-737524BAD1F4}" dt="2023-06-04T21:55:17.107" v="7827" actId="478"/>
          <ac:spMkLst>
            <pc:docMk/>
            <pc:sldMk cId="3173813519" sldId="376"/>
            <ac:spMk id="8" creationId="{6D12B126-3015-1ED7-60B8-4D0939EDBAD7}"/>
          </ac:spMkLst>
        </pc:spChg>
        <pc:picChg chg="add mod">
          <ac:chgData name="Denis Desou" userId="a69457fe66514964" providerId="LiveId" clId="{2023CA72-C586-4814-A4B1-737524BAD1F4}" dt="2023-06-04T22:12:40.781" v="8038" actId="1076"/>
          <ac:picMkLst>
            <pc:docMk/>
            <pc:sldMk cId="3173813519" sldId="376"/>
            <ac:picMk id="6" creationId="{D6C00FAE-2FCA-0394-3965-EF43E0FB23E7}"/>
          </ac:picMkLst>
        </pc:picChg>
        <pc:picChg chg="del">
          <ac:chgData name="Denis Desou" userId="a69457fe66514964" providerId="LiveId" clId="{2023CA72-C586-4814-A4B1-737524BAD1F4}" dt="2023-06-04T21:55:14.731" v="7826" actId="478"/>
          <ac:picMkLst>
            <pc:docMk/>
            <pc:sldMk cId="3173813519" sldId="376"/>
            <ac:picMk id="7" creationId="{DB281C20-D048-6CAD-EFEA-0B8BAA7579FC}"/>
          </ac:picMkLst>
        </pc:picChg>
      </pc:sldChg>
    </pc:docChg>
  </pc:docChgLst>
  <pc:docChgLst>
    <pc:chgData name="Denis Desou" userId="a69457fe66514964" providerId="LiveId" clId="{02BBBA64-C664-4730-8BE5-8EDF4EC473C7}"/>
    <pc:docChg chg="custSel modSld">
      <pc:chgData name="Denis Desou" userId="a69457fe66514964" providerId="LiveId" clId="{02BBBA64-C664-4730-8BE5-8EDF4EC473C7}" dt="2023-04-01T07:57:10.475" v="227" actId="20577"/>
      <pc:docMkLst>
        <pc:docMk/>
      </pc:docMkLst>
      <pc:sldChg chg="modSp mod">
        <pc:chgData name="Denis Desou" userId="a69457fe66514964" providerId="LiveId" clId="{02BBBA64-C664-4730-8BE5-8EDF4EC473C7}" dt="2023-03-30T21:13:11.395" v="8" actId="20577"/>
        <pc:sldMkLst>
          <pc:docMk/>
          <pc:sldMk cId="1279441288" sldId="285"/>
        </pc:sldMkLst>
        <pc:spChg chg="mod">
          <ac:chgData name="Denis Desou" userId="a69457fe66514964" providerId="LiveId" clId="{02BBBA64-C664-4730-8BE5-8EDF4EC473C7}" dt="2023-03-30T21:13:11.395" v="8" actId="20577"/>
          <ac:spMkLst>
            <pc:docMk/>
            <pc:sldMk cId="1279441288" sldId="285"/>
            <ac:spMk id="13" creationId="{AC77CBB8-357F-8E7D-D987-6D71F3EFD6BB}"/>
          </ac:spMkLst>
        </pc:spChg>
      </pc:sldChg>
      <pc:sldChg chg="modSp mod">
        <pc:chgData name="Denis Desou" userId="a69457fe66514964" providerId="LiveId" clId="{02BBBA64-C664-4730-8BE5-8EDF4EC473C7}" dt="2023-04-01T07:57:10.475" v="227" actId="20577"/>
        <pc:sldMkLst>
          <pc:docMk/>
          <pc:sldMk cId="116520239" sldId="303"/>
        </pc:sldMkLst>
        <pc:spChg chg="mod">
          <ac:chgData name="Denis Desou" userId="a69457fe66514964" providerId="LiveId" clId="{02BBBA64-C664-4730-8BE5-8EDF4EC473C7}" dt="2023-04-01T07:57:10.475" v="227" actId="20577"/>
          <ac:spMkLst>
            <pc:docMk/>
            <pc:sldMk cId="116520239" sldId="303"/>
            <ac:spMk id="19" creationId="{00E75335-8EDF-DBB9-9445-441D74EA2024}"/>
          </ac:spMkLst>
        </pc:spChg>
      </pc:sldChg>
      <pc:sldChg chg="modSp mod">
        <pc:chgData name="Denis Desou" userId="a69457fe66514964" providerId="LiveId" clId="{02BBBA64-C664-4730-8BE5-8EDF4EC473C7}" dt="2023-03-30T22:05:12.064" v="97" actId="1076"/>
        <pc:sldMkLst>
          <pc:docMk/>
          <pc:sldMk cId="1404949298" sldId="333"/>
        </pc:sldMkLst>
        <pc:spChg chg="mod">
          <ac:chgData name="Denis Desou" userId="a69457fe66514964" providerId="LiveId" clId="{02BBBA64-C664-4730-8BE5-8EDF4EC473C7}" dt="2023-03-30T22:05:12.064" v="97" actId="1076"/>
          <ac:spMkLst>
            <pc:docMk/>
            <pc:sldMk cId="1404949298" sldId="333"/>
            <ac:spMk id="19" creationId="{D02E8919-9F85-C980-15B3-4A350B3DF983}"/>
          </ac:spMkLst>
        </pc:spChg>
      </pc:sldChg>
      <pc:sldChg chg="modSp mod">
        <pc:chgData name="Denis Desou" userId="a69457fe66514964" providerId="LiveId" clId="{02BBBA64-C664-4730-8BE5-8EDF4EC473C7}" dt="2023-03-30T22:06:13.363" v="127" actId="20577"/>
        <pc:sldMkLst>
          <pc:docMk/>
          <pc:sldMk cId="1621281288" sldId="334"/>
        </pc:sldMkLst>
        <pc:spChg chg="mod">
          <ac:chgData name="Denis Desou" userId="a69457fe66514964" providerId="LiveId" clId="{02BBBA64-C664-4730-8BE5-8EDF4EC473C7}" dt="2023-03-30T22:04:26.743" v="45" actId="14100"/>
          <ac:spMkLst>
            <pc:docMk/>
            <pc:sldMk cId="1621281288" sldId="334"/>
            <ac:spMk id="14" creationId="{EAEBD415-32E0-F552-9D0B-FF965D6824E5}"/>
          </ac:spMkLst>
        </pc:spChg>
        <pc:spChg chg="mod">
          <ac:chgData name="Denis Desou" userId="a69457fe66514964" providerId="LiveId" clId="{02BBBA64-C664-4730-8BE5-8EDF4EC473C7}" dt="2023-03-30T22:06:13.363" v="127" actId="20577"/>
          <ac:spMkLst>
            <pc:docMk/>
            <pc:sldMk cId="1621281288" sldId="334"/>
            <ac:spMk id="15" creationId="{E05B08DC-688D-C828-E170-E48A8E734928}"/>
          </ac:spMkLst>
        </pc:spChg>
        <pc:spChg chg="mod">
          <ac:chgData name="Denis Desou" userId="a69457fe66514964" providerId="LiveId" clId="{02BBBA64-C664-4730-8BE5-8EDF4EC473C7}" dt="2023-03-30T22:04:22.631" v="44" actId="1037"/>
          <ac:spMkLst>
            <pc:docMk/>
            <pc:sldMk cId="1621281288" sldId="334"/>
            <ac:spMk id="17" creationId="{FA335BE4-EC30-1B5A-896E-416724E46729}"/>
          </ac:spMkLst>
        </pc:spChg>
      </pc:sldChg>
      <pc:sldChg chg="modSp mod">
        <pc:chgData name="Denis Desou" userId="a69457fe66514964" providerId="LiveId" clId="{02BBBA64-C664-4730-8BE5-8EDF4EC473C7}" dt="2023-03-30T21:13:23.499" v="12" actId="20577"/>
        <pc:sldMkLst>
          <pc:docMk/>
          <pc:sldMk cId="2450972233" sldId="336"/>
        </pc:sldMkLst>
        <pc:spChg chg="mod">
          <ac:chgData name="Denis Desou" userId="a69457fe66514964" providerId="LiveId" clId="{02BBBA64-C664-4730-8BE5-8EDF4EC473C7}" dt="2023-03-30T21:13:23.499" v="12" actId="20577"/>
          <ac:spMkLst>
            <pc:docMk/>
            <pc:sldMk cId="2450972233" sldId="336"/>
            <ac:spMk id="15" creationId="{E05B08DC-688D-C828-E170-E48A8E734928}"/>
          </ac:spMkLst>
        </pc:spChg>
      </pc:sldChg>
      <pc:sldChg chg="modSp mod">
        <pc:chgData name="Denis Desou" userId="a69457fe66514964" providerId="LiveId" clId="{02BBBA64-C664-4730-8BE5-8EDF4EC473C7}" dt="2023-03-30T22:08:47.622" v="135" actId="113"/>
        <pc:sldMkLst>
          <pc:docMk/>
          <pc:sldMk cId="1809787334" sldId="338"/>
        </pc:sldMkLst>
        <pc:spChg chg="mod">
          <ac:chgData name="Denis Desou" userId="a69457fe66514964" providerId="LiveId" clId="{02BBBA64-C664-4730-8BE5-8EDF4EC473C7}" dt="2023-03-30T21:12:42.952" v="4" actId="947"/>
          <ac:spMkLst>
            <pc:docMk/>
            <pc:sldMk cId="1809787334" sldId="338"/>
            <ac:spMk id="6" creationId="{00000000-0000-0000-0000-000000000000}"/>
          </ac:spMkLst>
        </pc:spChg>
        <pc:spChg chg="mod">
          <ac:chgData name="Denis Desou" userId="a69457fe66514964" providerId="LiveId" clId="{02BBBA64-C664-4730-8BE5-8EDF4EC473C7}" dt="2023-03-30T22:08:47.622" v="135" actId="113"/>
          <ac:spMkLst>
            <pc:docMk/>
            <pc:sldMk cId="1809787334" sldId="338"/>
            <ac:spMk id="15" creationId="{E05B08DC-688D-C828-E170-E48A8E734928}"/>
          </ac:spMkLst>
        </pc:spChg>
      </pc:sldChg>
      <pc:sldChg chg="modSp mod">
        <pc:chgData name="Denis Desou" userId="a69457fe66514964" providerId="LiveId" clId="{02BBBA64-C664-4730-8BE5-8EDF4EC473C7}" dt="2023-03-31T21:17:17.185" v="140" actId="20577"/>
        <pc:sldMkLst>
          <pc:docMk/>
          <pc:sldMk cId="2276745160" sldId="353"/>
        </pc:sldMkLst>
        <pc:spChg chg="mod">
          <ac:chgData name="Denis Desou" userId="a69457fe66514964" providerId="LiveId" clId="{02BBBA64-C664-4730-8BE5-8EDF4EC473C7}" dt="2023-03-30T21:09:47.650" v="1" actId="20577"/>
          <ac:spMkLst>
            <pc:docMk/>
            <pc:sldMk cId="2276745160" sldId="353"/>
            <ac:spMk id="5" creationId="{00000000-0000-0000-0000-000000000000}"/>
          </ac:spMkLst>
        </pc:spChg>
        <pc:spChg chg="mod">
          <ac:chgData name="Denis Desou" userId="a69457fe66514964" providerId="LiveId" clId="{02BBBA64-C664-4730-8BE5-8EDF4EC473C7}" dt="2023-03-31T21:17:17.185" v="140" actId="20577"/>
          <ac:spMkLst>
            <pc:docMk/>
            <pc:sldMk cId="2276745160" sldId="353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829B0-74B6-44D5-A6F5-86E582A15411}" type="datetimeFigureOut">
              <a:rPr lang="fr-FR" smtClean="0"/>
              <a:t>04/06/2023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6F4C-90D1-429E-8EBE-3D4788006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9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65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9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7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0FBFC-6728-8A6C-6669-1D060A3D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5D09B-8C12-0E5F-D003-B2CCD1DF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0AF6D-076B-BED0-C979-8942A0E2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86A6C-3F29-C55E-0157-5026F494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29A5D2-9E78-E209-49B0-D34AF81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60F2-A804-54D2-824B-891C6F4D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0BA90D-7F10-60D9-1C72-B8EFEF69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58FC42-E9ED-D926-9F77-1840D882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869AA9-234B-7EFD-D41F-B70704E2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8142F-96EC-8C37-C9D1-9BBBC25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4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F4969E-1987-D67B-0EB3-1F52098C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458805-DFD6-A2C2-C5C7-9918703D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B2BE1-8BF9-2B6A-E99D-DB0036B3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A65A12-5798-B71D-27C3-25A1E9F7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241C2-C0C2-A401-7720-90A8742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92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331788"/>
            <a:ext cx="2800350" cy="2387600"/>
          </a:xfrm>
        </p:spPr>
        <p:txBody>
          <a:bodyPr lIns="0" rIns="0" anchor="b"/>
          <a:lstStyle>
            <a:lvl1pPr algn="ctr">
              <a:defRPr sz="4000" spc="120" baseline="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4595024"/>
            <a:ext cx="2800350" cy="1655762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2500"/>
              </a:lnSpc>
              <a:buNone/>
              <a:defRPr sz="1800" spc="1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0050" y="6356350"/>
            <a:ext cx="2800350" cy="365125"/>
          </a:xfrm>
        </p:spPr>
        <p:txBody>
          <a:bodyPr lIns="0" rIns="0"/>
          <a:lstStyle>
            <a:lvl1pPr algn="ctr">
              <a:defRPr sz="1000"/>
            </a:lvl1pPr>
          </a:lstStyle>
          <a:p>
            <a:r>
              <a:rPr lang="en-US" dirty="0"/>
              <a:t>Free Multipurpose Presentation Template – Made with      by Showeet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90525" y="444023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0"/>
            <a:ext cx="8610600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390525" y="630356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2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58"/>
            <a:ext cx="10515600" cy="840230"/>
          </a:xfrm>
        </p:spPr>
        <p:txBody>
          <a:bodyPr lIns="0" rIns="0" anchor="b">
            <a:sp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0726"/>
            <a:ext cx="10515600" cy="4186236"/>
          </a:xfrm>
        </p:spPr>
        <p:txBody>
          <a:bodyPr lIns="0" tIns="91440" rIns="0"/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0" rIns="0"/>
          <a:lstStyle/>
          <a:p>
            <a:r>
              <a:rPr lang="en-US" noProof="1"/>
              <a:t>Ōkī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r>
              <a:rPr lang="en-US" dirty="0"/>
              <a:t>Free Multipurpose Presentation Template – Made with      by Showeet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rIns="0"/>
          <a:lstStyle/>
          <a:p>
            <a:fld id="{5F0F63B7-4FB4-4E2A-B819-D713A3D928A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1119188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Freeform 290">
            <a:extLst>
              <a:ext uri="{FF2B5EF4-FFF2-40B4-BE49-F238E27FC236}">
                <a16:creationId xmlns:a16="http://schemas.microsoft.com/office/drawing/2014/main" id="{9D810C48-B0F1-42D3-AE8C-267C2B6F166F}"/>
              </a:ext>
            </a:extLst>
          </p:cNvPr>
          <p:cNvSpPr/>
          <p:nvPr userDrawn="1"/>
        </p:nvSpPr>
        <p:spPr>
          <a:xfrm>
            <a:off x="7532071" y="6473779"/>
            <a:ext cx="152053" cy="130265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218621"/>
            <a:ext cx="1684338" cy="1682750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8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6165169"/>
            <a:ext cx="12192000" cy="69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707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4D1D3-4AEF-7F84-DACD-885856A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7C316-768C-1D0E-07A2-E01495B5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3AD5C-61AD-33B6-0F87-5F23512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ECCEAD-1DA4-8947-6953-46DE29A6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FDDEE-66D4-4695-7774-56647F12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73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EC914-217E-BB12-E773-E4DDFB1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8FD0C7-0AA1-13E9-7DD2-42D347C70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A917B-2B79-12B7-D0E7-926C4B51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57A421-776B-1915-A76F-71253403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8740F-3E6A-6FA4-2671-B18F3C27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A46BC-1C45-0DC6-D8A8-25B643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5FDC6-BEF4-6C35-A7D2-43A7D616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81757D-8B8C-FF80-B062-0AEC9FD6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8D2E2B-5EF7-8FCE-F842-15AD0A03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47AC1E-D484-7ABD-6034-6C8D655E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BBBE62-6807-B94F-6BCD-96DA48E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44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64CD-ACB7-76CB-7B83-49C7315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D51730-9A1D-1FEC-6F48-6BAB3DBD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31A57-7B4E-6BBB-7943-6B9F6CE6C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42A98B-5138-FFD4-3A62-046059207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D98928-4A1F-AB5F-3904-88CFB5C28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74D5DF-0079-8EFF-DB99-924B2311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81F4DA6-01C1-83FE-8B83-0949209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4266E1-43D3-EE4D-C169-811A991B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A5EBC-4639-ED6E-62FD-BEC69391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0C745D-4219-FBFC-9C45-5549E211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48F8F-0A2C-BF47-9CC3-F59C0655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55F758-24B7-DE89-F8D8-49048D38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73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57D0DA-2FAE-74CA-9DB5-4E6F863D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FB307B-0C4D-1D32-3D3B-3C34565F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4A049-9BFD-917E-21F7-DF60C3B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1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4A098-C3DF-9636-1970-458CB151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36DD92-968E-8C9C-1CE5-BF2BE37E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13EE62-DF31-0B27-382B-F67C2581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A90B2B-7E4D-7960-F77A-92AC735F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B848D1-F08E-BB67-4287-9578218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5897F-36E8-CDF4-9D1E-476A259B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61E12-B785-23E5-D2AE-04BE6DC2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BB09C9-0ECC-D3D7-C261-35DA22C01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93B203-7217-41D7-6778-B5C0FFFA3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B26DE0-EB9A-17F4-679A-9D4DCA97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D7ADF3-9EAD-52F1-8921-FAA754D1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9D1CFE-CC51-E2B5-B409-096E1424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A4EE53-06E7-19FD-1BC5-3CBA4AAC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A5668C-3E85-3764-E1E9-8F3AF86AF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D9CE6-66C2-C721-EE7A-7B52BF715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4DC93-8DDC-7BD8-3F93-34618AF55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21DC3-620E-855D-C0E3-9ED3A9EA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7 </a:t>
            </a:r>
            <a:r>
              <a:rPr lang="en-US" b="1" dirty="0" err="1">
                <a:solidFill>
                  <a:srgbClr val="7451EB"/>
                </a:solidFill>
              </a:rPr>
              <a:t>Juin</a:t>
            </a:r>
            <a:r>
              <a:rPr lang="en-US" b="1" dirty="0">
                <a:solidFill>
                  <a:srgbClr val="7451EB"/>
                </a:solidFill>
              </a:rPr>
              <a:t>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2249620"/>
            <a:ext cx="6920751" cy="1636580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</a:rPr>
              <a:t>Présentation Projet 6</a:t>
            </a:r>
            <a:br>
              <a:rPr lang="fr-FR" b="1" u="sng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 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« Classifiez automatiquement des biens de consommation »</a:t>
            </a:r>
          </a:p>
        </p:txBody>
      </p:sp>
    </p:spTree>
    <p:extLst>
      <p:ext uri="{BB962C8B-B14F-4D97-AF65-F5344CB8AC3E}">
        <p14:creationId xmlns:p14="http://schemas.microsoft.com/office/powerpoint/2010/main" val="3949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10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291662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et </a:t>
            </a:r>
            <a:r>
              <a:rPr lang="en-US" dirty="0" err="1">
                <a:solidFill>
                  <a:srgbClr val="7451EB"/>
                </a:solidFill>
              </a:rPr>
              <a:t>normalisation</a:t>
            </a:r>
            <a:endParaRPr lang="en-US" dirty="0">
              <a:solidFill>
                <a:srgbClr val="7451EB"/>
              </a:solidFill>
            </a:endParaRPr>
          </a:p>
          <a:p>
            <a:r>
              <a:rPr lang="en-US" sz="3600" i="1" dirty="0">
                <a:solidFill>
                  <a:srgbClr val="7451EB"/>
                </a:solidFill>
              </a:rPr>
              <a:t>(corpus &gt; documents &gt; tokens)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367028" y="1767193"/>
            <a:ext cx="8346666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1. Tokenisation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i="1" u="sng" noProof="1"/>
              <a:t>Ex</a:t>
            </a:r>
            <a:r>
              <a:rPr lang="fr-FR" sz="2000" i="1" noProof="1"/>
              <a:t> : </a:t>
            </a:r>
            <a:r>
              <a:rPr lang="en-US" sz="2000" b="0" i="1" dirty="0">
                <a:effectLst/>
                <a:latin typeface="Consolas" panose="020B0609020204030204" pitchFamily="49" charset="0"/>
              </a:rPr>
              <a:t>'Key </a:t>
            </a:r>
            <a:r>
              <a:rPr lang="en-US" sz="2000" b="0" i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2000" b="0" i="1" dirty="0">
                <a:effectLst/>
                <a:latin typeface="Consolas" panose="020B0609020204030204" pitchFamily="49" charset="0"/>
              </a:rPr>
              <a:t> of Elegance Polyester Multicolor Abstract Eyelet Door Curtain Floral </a:t>
            </a:r>
            <a:r>
              <a:rPr lang="en-US" sz="2000" b="0" i="1" dirty="0" err="1">
                <a:effectLst/>
                <a:latin typeface="Consolas" panose="020B0609020204030204" pitchFamily="49" charset="0"/>
              </a:rPr>
              <a:t>Curtain,Elegance</a:t>
            </a:r>
            <a:r>
              <a:rPr lang="en-US" sz="2000" b="0" i="1" dirty="0">
                <a:effectLst/>
                <a:latin typeface="Consolas" panose="020B0609020204030204" pitchFamily="49" charset="0"/>
              </a:rPr>
              <a:t> Polyester</a:t>
            </a:r>
            <a:r>
              <a:rPr lang="fr-FR" sz="2000" b="0" i="1" noProof="1">
                <a:effectLst/>
                <a:latin typeface="Consolas" panose="020B0609020204030204" pitchFamily="49" charset="0"/>
              </a:rPr>
              <a:t>’…</a:t>
            </a:r>
          </a:p>
          <a:p>
            <a:pPr marL="0" indent="0">
              <a:spcAft>
                <a:spcPts val="2400"/>
              </a:spcAft>
              <a:buNone/>
            </a:pPr>
            <a:endParaRPr lang="fr-FR" sz="2000" i="1" noProof="1">
              <a:latin typeface="Consolas" panose="020B0609020204030204" pitchFamily="49" charset="0"/>
            </a:endParaRPr>
          </a:p>
          <a:p>
            <a:pPr marL="0" indent="0">
              <a:spcAft>
                <a:spcPts val="2400"/>
              </a:spcAft>
              <a:buNone/>
            </a:pPr>
            <a:r>
              <a:rPr lang="fr-FR" sz="2000" i="1" dirty="0"/>
              <a:t>['key', </a:t>
            </a:r>
            <a:r>
              <a:rPr lang="fr-FR" sz="2000" i="1" dirty="0">
                <a:solidFill>
                  <a:srgbClr val="C00000"/>
                </a:solidFill>
              </a:rPr>
              <a:t>'</a:t>
            </a:r>
            <a:r>
              <a:rPr lang="fr-FR" sz="2000" i="1" dirty="0" err="1">
                <a:solidFill>
                  <a:srgbClr val="C00000"/>
                </a:solidFill>
              </a:rPr>
              <a:t>features</a:t>
            </a:r>
            <a:r>
              <a:rPr lang="fr-FR" sz="2000" i="1" dirty="0"/>
              <a:t>', </a:t>
            </a:r>
            <a:r>
              <a:rPr lang="fr-FR" sz="2000" i="1" dirty="0">
                <a:solidFill>
                  <a:srgbClr val="C00000"/>
                </a:solidFill>
              </a:rPr>
              <a:t>'of</a:t>
            </a:r>
            <a:r>
              <a:rPr lang="fr-FR" sz="2000" i="1" dirty="0"/>
              <a:t>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', 'abstract', '</a:t>
            </a:r>
            <a:r>
              <a:rPr lang="fr-FR" sz="2000" i="1" dirty="0" err="1"/>
              <a:t>eyelet</a:t>
            </a:r>
            <a:r>
              <a:rPr lang="fr-FR" sz="2000" i="1" dirty="0"/>
              <a:t>', '</a:t>
            </a:r>
            <a:r>
              <a:rPr lang="fr-FR" sz="2000" i="1" dirty="0" err="1"/>
              <a:t>door</a:t>
            </a:r>
            <a:r>
              <a:rPr lang="fr-FR" sz="2000" i="1" dirty="0"/>
              <a:t>', 'curtain', 'floral', 'curtain',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’,…</a:t>
            </a:r>
            <a:endParaRPr lang="fr-FR" sz="2000" i="1" noProof="1">
              <a:latin typeface="Consolas" panose="020B0609020204030204" pitchFamily="49" charset="0"/>
            </a:endParaRPr>
          </a:p>
          <a:p>
            <a:pPr>
              <a:spcAft>
                <a:spcPts val="2400"/>
              </a:spcAft>
            </a:pPr>
            <a:r>
              <a:rPr lang="fr-FR" i="1" noProof="1">
                <a:solidFill>
                  <a:srgbClr val="7451EB"/>
                </a:solidFill>
              </a:rPr>
              <a:t>2. Stop words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fr-FR" sz="2000" i="1" dirty="0"/>
              <a:t>['key', '</a:t>
            </a:r>
            <a:r>
              <a:rPr lang="fr-FR" sz="2000" i="1" dirty="0" err="1"/>
              <a:t>features</a:t>
            </a:r>
            <a:r>
              <a:rPr lang="fr-FR" sz="2000" i="1" dirty="0"/>
              <a:t>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', 'abstract', '</a:t>
            </a:r>
            <a:r>
              <a:rPr lang="fr-FR" sz="2000" i="1" dirty="0" err="1"/>
              <a:t>eyelet</a:t>
            </a:r>
            <a:r>
              <a:rPr lang="fr-FR" sz="2000" i="1" dirty="0"/>
              <a:t>', '</a:t>
            </a:r>
            <a:r>
              <a:rPr lang="fr-FR" sz="2000" i="1" dirty="0" err="1"/>
              <a:t>door</a:t>
            </a:r>
            <a:r>
              <a:rPr lang="fr-FR" sz="2000" i="1" dirty="0"/>
              <a:t>', 'curtain', 'floral', 'curtain',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', 'abstract', '</a:t>
            </a:r>
            <a:r>
              <a:rPr lang="fr-FR" sz="2000" i="1" dirty="0" err="1"/>
              <a:t>eyelet</a:t>
            </a:r>
            <a:r>
              <a:rPr lang="fr-FR" sz="2000" i="1" dirty="0"/>
              <a:t>', '</a:t>
            </a:r>
            <a:r>
              <a:rPr lang="fr-FR" sz="2000" i="1" dirty="0" err="1"/>
              <a:t>door</a:t>
            </a:r>
            <a:r>
              <a:rPr lang="fr-FR" sz="2000" i="1" dirty="0"/>
              <a:t>', 'curtain’,…</a:t>
            </a:r>
            <a:endParaRPr lang="fr-FR" sz="2000" i="1" noProof="1"/>
          </a:p>
          <a:p>
            <a:pPr>
              <a:spcAft>
                <a:spcPts val="2400"/>
              </a:spcAft>
            </a:pPr>
            <a:endParaRPr lang="fr-FR" noProof="1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43370366-911B-3026-5AAC-438C50326B9A}"/>
              </a:ext>
            </a:extLst>
          </p:cNvPr>
          <p:cNvSpPr/>
          <p:nvPr/>
        </p:nvSpPr>
        <p:spPr>
          <a:xfrm>
            <a:off x="4115477" y="3065667"/>
            <a:ext cx="618565" cy="799691"/>
          </a:xfrm>
          <a:prstGeom prst="downArrow">
            <a:avLst/>
          </a:prstGeom>
          <a:solidFill>
            <a:srgbClr val="745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5522DE-2629-F5D7-B964-7D610041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9" y="932202"/>
            <a:ext cx="2133465" cy="2133465"/>
          </a:xfrm>
          <a:prstGeom prst="rect">
            <a:avLst/>
          </a:prstGeom>
        </p:spPr>
      </p:pic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207BB9A-25B9-1BD3-B36B-71BC0D9CB48F}"/>
              </a:ext>
            </a:extLst>
          </p:cNvPr>
          <p:cNvCxnSpPr>
            <a:cxnSpLocks/>
          </p:cNvCxnSpPr>
          <p:nvPr/>
        </p:nvCxnSpPr>
        <p:spPr>
          <a:xfrm rot="5400000">
            <a:off x="1447801" y="4854388"/>
            <a:ext cx="1461247" cy="215153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323F85F7-FD77-A1CB-74DF-D6F78C576330}"/>
              </a:ext>
            </a:extLst>
          </p:cNvPr>
          <p:cNvCxnSpPr>
            <a:cxnSpLocks/>
          </p:cNvCxnSpPr>
          <p:nvPr/>
        </p:nvCxnSpPr>
        <p:spPr>
          <a:xfrm rot="5400000">
            <a:off x="1078425" y="3075801"/>
            <a:ext cx="1350104" cy="423095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AF90B478-3866-E81B-4A46-E3D225437B92}"/>
              </a:ext>
            </a:extLst>
          </p:cNvPr>
          <p:cNvSpPr/>
          <p:nvPr/>
        </p:nvSpPr>
        <p:spPr>
          <a:xfrm>
            <a:off x="8374916" y="3887688"/>
            <a:ext cx="215153" cy="687305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3C5F8A-B98D-2A4D-6E7F-83B9A4860AA3}"/>
              </a:ext>
            </a:extLst>
          </p:cNvPr>
          <p:cNvSpPr txBox="1"/>
          <p:nvPr/>
        </p:nvSpPr>
        <p:spPr>
          <a:xfrm>
            <a:off x="8514995" y="3928662"/>
            <a:ext cx="160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Liste de mots (</a:t>
            </a:r>
            <a:r>
              <a:rPr lang="fr-FR" b="1" dirty="0" err="1">
                <a:solidFill>
                  <a:srgbClr val="C00000"/>
                </a:solidFill>
              </a:rPr>
              <a:t>tokens</a:t>
            </a:r>
            <a:r>
              <a:rPr lang="fr-FR" b="1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E4A220C-E098-3339-3FF1-B9836A8393DE}"/>
              </a:ext>
            </a:extLst>
          </p:cNvPr>
          <p:cNvCxnSpPr>
            <a:cxnSpLocks/>
          </p:cNvCxnSpPr>
          <p:nvPr/>
        </p:nvCxnSpPr>
        <p:spPr>
          <a:xfrm flipH="1">
            <a:off x="2133602" y="4574993"/>
            <a:ext cx="233082" cy="3048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94710C9-E649-6C6F-12D7-D127E9886FAC}"/>
              </a:ext>
            </a:extLst>
          </p:cNvPr>
          <p:cNvCxnSpPr>
            <a:cxnSpLocks/>
          </p:cNvCxnSpPr>
          <p:nvPr/>
        </p:nvCxnSpPr>
        <p:spPr>
          <a:xfrm>
            <a:off x="2133602" y="4601887"/>
            <a:ext cx="277906" cy="277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5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B10F20-2F93-6CA3-AAE4-CB8314FA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11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BC00F78-E069-9863-9A41-D38141C4531A}"/>
              </a:ext>
            </a:extLst>
          </p:cNvPr>
          <p:cNvSpPr txBox="1">
            <a:spLocks/>
          </p:cNvSpPr>
          <p:nvPr/>
        </p:nvSpPr>
        <p:spPr>
          <a:xfrm>
            <a:off x="838199" y="278958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Fréquence</a:t>
            </a:r>
            <a:r>
              <a:rPr lang="en-US" dirty="0">
                <a:solidFill>
                  <a:srgbClr val="7451EB"/>
                </a:solidFill>
              </a:rPr>
              <a:t> (</a:t>
            </a:r>
            <a:r>
              <a:rPr lang="en-US" dirty="0" err="1">
                <a:solidFill>
                  <a:srgbClr val="7451EB"/>
                </a:solidFill>
              </a:rPr>
              <a:t>en</a:t>
            </a:r>
            <a:r>
              <a:rPr lang="en-US" dirty="0">
                <a:solidFill>
                  <a:srgbClr val="7451EB"/>
                </a:solidFill>
              </a:rPr>
              <a:t> %) des tokens dans le corpus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7AA9B9-F100-9D00-D495-78769CF3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4" y="1014714"/>
            <a:ext cx="7251326" cy="5706761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DBAA01-1A8C-88D6-493C-D8D734ADC1ED}"/>
              </a:ext>
            </a:extLst>
          </p:cNvPr>
          <p:cNvSpPr txBox="1">
            <a:spLocks/>
          </p:cNvSpPr>
          <p:nvPr/>
        </p:nvSpPr>
        <p:spPr>
          <a:xfrm>
            <a:off x="7701848" y="1441918"/>
            <a:ext cx="3279917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Mots les + fréquents:</a:t>
            </a:r>
            <a:endParaRPr lang="fr-FR" sz="2400" i="1" dirty="0">
              <a:effectLst/>
              <a:latin typeface="Consolas" panose="020B0609020204030204" pitchFamily="49" charset="0"/>
            </a:endParaRP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‘free’</a:t>
            </a:r>
            <a:endParaRPr lang="fr-FR" sz="2000" i="1" noProof="1"/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</a:t>
            </a:r>
            <a:r>
              <a:rPr lang="fr-FR" sz="2000" b="1" i="1" noProof="1">
                <a:solidFill>
                  <a:srgbClr val="C00000"/>
                </a:solidFill>
              </a:rPr>
              <a:t>products</a:t>
            </a:r>
            <a:r>
              <a:rPr lang="fr-FR" sz="2000" b="1" i="1" noProof="1"/>
              <a:t>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‘buy’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‘delivery’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‘cash’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‘shipping’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‘genuine’…</a:t>
            </a:r>
            <a:endParaRPr lang="fr-FR" sz="2000" i="1" noProof="1"/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endParaRPr lang="fr-FR" sz="2000" i="1" noProof="1"/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116535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12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291662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et </a:t>
            </a:r>
            <a:r>
              <a:rPr lang="en-US" dirty="0" err="1">
                <a:solidFill>
                  <a:srgbClr val="7451EB"/>
                </a:solidFill>
              </a:rPr>
              <a:t>normalisation</a:t>
            </a:r>
            <a:endParaRPr lang="en-US" dirty="0">
              <a:solidFill>
                <a:srgbClr val="7451EB"/>
              </a:solidFill>
            </a:endParaRPr>
          </a:p>
          <a:p>
            <a:r>
              <a:rPr lang="en-US" sz="3600" i="1" dirty="0">
                <a:solidFill>
                  <a:srgbClr val="7451EB"/>
                </a:solidFill>
              </a:rPr>
              <a:t>(corpus &gt; documents &gt; tokens)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367028" y="1767193"/>
            <a:ext cx="7333654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3. Lematisation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i="1" dirty="0"/>
              <a:t>['key', '</a:t>
            </a:r>
            <a:r>
              <a:rPr lang="fr-FR" sz="2000" i="1" dirty="0" err="1"/>
              <a:t>feature</a:t>
            </a:r>
            <a:r>
              <a:rPr lang="fr-FR" sz="2000" i="1" dirty="0"/>
              <a:t>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', 'abstract', '</a:t>
            </a:r>
            <a:r>
              <a:rPr lang="fr-FR" sz="2000" i="1" dirty="0" err="1"/>
              <a:t>eyelet</a:t>
            </a:r>
            <a:r>
              <a:rPr lang="fr-FR" sz="2000" i="1" dirty="0"/>
              <a:t>', '</a:t>
            </a:r>
            <a:r>
              <a:rPr lang="fr-FR" sz="2000" i="1" dirty="0" err="1"/>
              <a:t>door</a:t>
            </a:r>
            <a:r>
              <a:rPr lang="fr-FR" sz="2000" i="1" dirty="0"/>
              <a:t>', 'curtain', 'floral', 'curtain', '</a:t>
            </a:r>
            <a:r>
              <a:rPr lang="fr-FR" sz="2000" i="1" dirty="0" err="1"/>
              <a:t>elegance</a:t>
            </a:r>
            <a:r>
              <a:rPr lang="fr-FR" sz="2000" i="1" dirty="0"/>
              <a:t>', 'polyester', '</a:t>
            </a:r>
            <a:r>
              <a:rPr lang="fr-FR" sz="2000" i="1" dirty="0" err="1"/>
              <a:t>multicolor</a:t>
            </a:r>
            <a:r>
              <a:rPr lang="fr-FR" sz="2000" i="1" dirty="0"/>
              <a:t>', 'abstract', '</a:t>
            </a:r>
            <a:r>
              <a:rPr lang="fr-FR" sz="2000" i="1" dirty="0" err="1"/>
              <a:t>eyelet</a:t>
            </a:r>
            <a:r>
              <a:rPr lang="fr-FR" sz="2000" i="1" dirty="0"/>
              <a:t>', '</a:t>
            </a:r>
            <a:r>
              <a:rPr lang="fr-FR" sz="2000" i="1" dirty="0" err="1"/>
              <a:t>door</a:t>
            </a:r>
            <a:r>
              <a:rPr lang="fr-FR" sz="2000" i="1" dirty="0"/>
              <a:t>’,…</a:t>
            </a:r>
            <a:endParaRPr lang="fr-FR" sz="2000" i="1" noProof="1"/>
          </a:p>
          <a:p>
            <a:pPr marL="0" indent="0">
              <a:spcAft>
                <a:spcPts val="2400"/>
              </a:spcAft>
              <a:buNone/>
            </a:pPr>
            <a:endParaRPr lang="fr-FR" noProof="1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7AACDD-0164-5B4A-30AA-C5709DD2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8" y="3326719"/>
            <a:ext cx="4436409" cy="3466566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184D5D0-7F5B-62CE-68C2-1143D8779887}"/>
              </a:ext>
            </a:extLst>
          </p:cNvPr>
          <p:cNvSpPr txBox="1">
            <a:spLocks/>
          </p:cNvSpPr>
          <p:nvPr/>
        </p:nvSpPr>
        <p:spPr>
          <a:xfrm>
            <a:off x="8482493" y="1767193"/>
            <a:ext cx="3279917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Mots les + fréquents:</a:t>
            </a:r>
            <a:endParaRPr lang="fr-FR" sz="2400" i="1" dirty="0">
              <a:effectLst/>
              <a:latin typeface="Consolas" panose="020B0609020204030204" pitchFamily="49" charset="0"/>
            </a:endParaRP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</a:t>
            </a:r>
            <a:r>
              <a:rPr lang="fr-FR" sz="2000" b="1" i="1" noProof="1">
                <a:solidFill>
                  <a:srgbClr val="C00000"/>
                </a:solidFill>
              </a:rPr>
              <a:t>product</a:t>
            </a:r>
            <a:r>
              <a:rPr lang="fr-FR" sz="2000" b="1" i="1" noProof="1"/>
              <a:t>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‘free’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‘buy’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‘delivery’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‘cash’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‘shipping’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/>
              <a:t>‘genuine’…</a:t>
            </a:r>
            <a:endParaRPr lang="fr-FR" sz="2000" i="1" noProof="1"/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endParaRPr lang="fr-FR" sz="2000" i="1" noProof="1"/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82670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13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291662"/>
            <a:ext cx="9547937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Préparation</a:t>
            </a:r>
            <a:r>
              <a:rPr lang="en-US" dirty="0">
                <a:solidFill>
                  <a:srgbClr val="7451EB"/>
                </a:solidFill>
              </a:rPr>
              <a:t> de la table pour les </a:t>
            </a:r>
            <a:r>
              <a:rPr lang="en-US" dirty="0" err="1">
                <a:solidFill>
                  <a:srgbClr val="7451EB"/>
                </a:solidFill>
              </a:rPr>
              <a:t>différents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modèles</a:t>
            </a:r>
            <a:endParaRPr lang="en-US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21A8F5-CDE2-7507-44FB-3191672D2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23137" r="1617" b="47974"/>
          <a:stretch/>
        </p:blipFill>
        <p:spPr>
          <a:xfrm>
            <a:off x="465212" y="2160493"/>
            <a:ext cx="11261576" cy="2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14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85473"/>
            <a:ext cx="8149444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rgbClr val="7451EB"/>
                </a:solidFill>
              </a:rPr>
              <a:t>Modèles</a:t>
            </a:r>
            <a:r>
              <a:rPr lang="en-US" sz="4000" dirty="0">
                <a:solidFill>
                  <a:srgbClr val="7451EB"/>
                </a:solidFill>
              </a:rPr>
              <a:t> de </a:t>
            </a:r>
            <a:r>
              <a:rPr lang="en-US" sz="4000" dirty="0" err="1">
                <a:solidFill>
                  <a:srgbClr val="7451EB"/>
                </a:solidFill>
              </a:rPr>
              <a:t>traitement</a:t>
            </a:r>
            <a:r>
              <a:rPr lang="en-US" sz="4000" dirty="0">
                <a:solidFill>
                  <a:srgbClr val="7451EB"/>
                </a:solidFill>
              </a:rPr>
              <a:t> </a:t>
            </a:r>
            <a:r>
              <a:rPr lang="en-US" sz="4000" dirty="0" err="1">
                <a:solidFill>
                  <a:srgbClr val="7451EB"/>
                </a:solidFill>
              </a:rPr>
              <a:t>automatique</a:t>
            </a:r>
            <a:r>
              <a:rPr lang="en-US" sz="4000" dirty="0">
                <a:solidFill>
                  <a:srgbClr val="7451EB"/>
                </a:solidFill>
              </a:rPr>
              <a:t> du language </a:t>
            </a:r>
            <a:r>
              <a:rPr lang="en-US" sz="4000" dirty="0" err="1">
                <a:solidFill>
                  <a:srgbClr val="7451EB"/>
                </a:solidFill>
              </a:rPr>
              <a:t>testés</a:t>
            </a:r>
            <a:r>
              <a:rPr lang="en-US" sz="4000" dirty="0">
                <a:solidFill>
                  <a:srgbClr val="7451EB"/>
                </a:solidFill>
              </a:rPr>
              <a:t> (NLP)</a:t>
            </a:r>
            <a:endParaRPr lang="en-US" sz="4000" i="1" dirty="0">
              <a:solidFill>
                <a:srgbClr val="7451EB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465642" y="1283102"/>
            <a:ext cx="9090737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b="1" i="1" u="sng" noProof="1"/>
              <a:t>‘Bag of words’ (bow)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 count2Vec : n-grams (1 = token, 2 = bigrams)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 tf-idf (pondération) : tokens (‘</a:t>
            </a:r>
            <a:r>
              <a:rPr lang="en-US" sz="1600" i="1" dirty="0"/>
              <a:t>Term Frequency - Inverse Document Frequency</a:t>
            </a:r>
            <a:r>
              <a:rPr lang="en-US" sz="1600" dirty="0"/>
              <a:t>’)</a:t>
            </a:r>
            <a:endParaRPr lang="fr-FR" sz="2000" noProof="1"/>
          </a:p>
          <a:p>
            <a:pPr marL="228600" lvl="1">
              <a:spcBef>
                <a:spcPts val="1000"/>
              </a:spcBef>
              <a:spcAft>
                <a:spcPts val="1200"/>
              </a:spcAft>
            </a:pPr>
            <a:r>
              <a:rPr lang="fr-FR" sz="2800" b="1" i="1" u="sng" noProof="1"/>
              <a:t>Word embeddings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 Word2Vec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 Doc2Vec</a:t>
            </a:r>
          </a:p>
          <a:p>
            <a:pPr marL="228600" lvl="1">
              <a:spcBef>
                <a:spcPts val="1000"/>
              </a:spcBef>
              <a:spcAft>
                <a:spcPts val="1200"/>
              </a:spcAft>
            </a:pPr>
            <a:r>
              <a:rPr lang="fr-FR" sz="2800" b="1" i="1" u="sng" dirty="0"/>
              <a:t>Réseaux de neurones (DL)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 Bert (Google)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noProof="1"/>
              <a:t>USE (n’a pas marché)</a:t>
            </a:r>
          </a:p>
          <a:p>
            <a:pPr marL="0" lvl="1" indent="0">
              <a:spcBef>
                <a:spcPts val="1000"/>
              </a:spcBef>
              <a:spcAft>
                <a:spcPts val="1200"/>
              </a:spcAft>
              <a:buNone/>
            </a:pPr>
            <a:endParaRPr lang="fr-FR" sz="2800" b="1" i="1" u="sng" noProof="1"/>
          </a:p>
          <a:p>
            <a:pPr marL="0" lvl="1" indent="0">
              <a:spcBef>
                <a:spcPts val="1000"/>
              </a:spcBef>
              <a:spcAft>
                <a:spcPts val="1200"/>
              </a:spcAft>
              <a:buNone/>
            </a:pPr>
            <a:endParaRPr lang="fr-FR" sz="2800" b="1" i="1" u="sng" noProof="1"/>
          </a:p>
          <a:p>
            <a:pPr marL="457200" lvl="1" indent="0">
              <a:spcAft>
                <a:spcPts val="2400"/>
              </a:spcAft>
              <a:buNone/>
            </a:pPr>
            <a:endParaRPr lang="fr-FR" noProof="1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76EE47-787F-5FFB-6332-3E78810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84" y="875991"/>
            <a:ext cx="2490022" cy="11063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733139-941C-581C-A1C9-6EB3FF6F8590}"/>
              </a:ext>
            </a:extLst>
          </p:cNvPr>
          <p:cNvSpPr txBox="1"/>
          <p:nvPr/>
        </p:nvSpPr>
        <p:spPr>
          <a:xfrm>
            <a:off x="8337177" y="1864909"/>
            <a:ext cx="3787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u="sng" dirty="0"/>
              <a:t>Exemple de « </a:t>
            </a:r>
            <a:r>
              <a:rPr lang="fr-FR" sz="1600" i="1" u="sng" dirty="0" err="1"/>
              <a:t>bow</a:t>
            </a:r>
            <a:r>
              <a:rPr lang="fr-FR" sz="1600" i="1" u="sng" dirty="0"/>
              <a:t> » =&gt; matrice numérique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0138A4C-2E88-80E9-7375-358820AC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84" y="2327806"/>
            <a:ext cx="2490022" cy="911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6A4DDD-441D-754E-FA69-DE66A8CF2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93" y="3429000"/>
            <a:ext cx="4167413" cy="14585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04FD382-F18A-B7F6-DC01-440BC76AE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844303"/>
            <a:ext cx="3227379" cy="20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20900-04C8-B855-0C25-57385DF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15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EFEA31F-3566-B125-DF6D-C403D517683D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Résultats</a:t>
            </a:r>
            <a:r>
              <a:rPr lang="en-US" dirty="0">
                <a:solidFill>
                  <a:srgbClr val="7451EB"/>
                </a:solidFill>
              </a:rPr>
              <a:t> des </a:t>
            </a:r>
            <a:r>
              <a:rPr lang="en-US" dirty="0" err="1">
                <a:solidFill>
                  <a:srgbClr val="7451EB"/>
                </a:solidFill>
              </a:rPr>
              <a:t>modèles</a:t>
            </a:r>
            <a:r>
              <a:rPr lang="en-US" dirty="0">
                <a:solidFill>
                  <a:srgbClr val="7451EB"/>
                </a:solidFill>
              </a:rPr>
              <a:t> de NLP</a:t>
            </a:r>
            <a:endParaRPr lang="en-US" i="1" dirty="0">
              <a:solidFill>
                <a:srgbClr val="7451EB"/>
              </a:solidFill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2B5425E0-D260-F01A-C9D8-A808B3C1D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7644"/>
              </p:ext>
            </p:extLst>
          </p:nvPr>
        </p:nvGraphicFramePr>
        <p:xfrm>
          <a:off x="932329" y="1006384"/>
          <a:ext cx="347606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770">
                  <a:extLst>
                    <a:ext uri="{9D8B030D-6E8A-4147-A177-3AD203B41FA5}">
                      <a16:colId xmlns:a16="http://schemas.microsoft.com/office/drawing/2014/main" val="2773455855"/>
                    </a:ext>
                  </a:extLst>
                </a:gridCol>
                <a:gridCol w="1296296">
                  <a:extLst>
                    <a:ext uri="{9D8B030D-6E8A-4147-A177-3AD203B41FA5}">
                      <a16:colId xmlns:a16="http://schemas.microsoft.com/office/drawing/2014/main" val="3474674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 de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31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Count2Vec (</a:t>
                      </a:r>
                      <a:r>
                        <a:rPr lang="fr-FR" dirty="0" err="1"/>
                        <a:t>token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1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Count2Vec (</a:t>
                      </a:r>
                      <a:r>
                        <a:rPr lang="fr-FR" dirty="0" err="1"/>
                        <a:t>bigram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10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Tf-</a:t>
                      </a:r>
                      <a:r>
                        <a:rPr lang="fr-FR" b="1" dirty="0" err="1">
                          <a:solidFill>
                            <a:srgbClr val="C00000"/>
                          </a:solidFill>
                        </a:rPr>
                        <a:t>idf</a:t>
                      </a:r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 (</a:t>
                      </a:r>
                      <a:r>
                        <a:rPr lang="fr-FR" b="1" dirty="0" err="1">
                          <a:solidFill>
                            <a:srgbClr val="C00000"/>
                          </a:solidFill>
                        </a:rPr>
                        <a:t>token</a:t>
                      </a:r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0,479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2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3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Doc2Vec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3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2112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D5F53B41-0C97-692C-57FF-F2D02203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6" b="48026"/>
          <a:stretch/>
        </p:blipFill>
        <p:spPr>
          <a:xfrm>
            <a:off x="4961963" y="745653"/>
            <a:ext cx="7086599" cy="41681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9E5FD7-D749-3739-47C5-2ED43F4CC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73" r="46016" b="4759"/>
          <a:stretch/>
        </p:blipFill>
        <p:spPr>
          <a:xfrm>
            <a:off x="764242" y="3849500"/>
            <a:ext cx="3644153" cy="30085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74F87A5-4149-49E0-9CB6-6A5AF1F9EDE6}"/>
              </a:ext>
            </a:extLst>
          </p:cNvPr>
          <p:cNvSpPr txBox="1">
            <a:spLocks/>
          </p:cNvSpPr>
          <p:nvPr/>
        </p:nvSpPr>
        <p:spPr>
          <a:xfrm>
            <a:off x="5427602" y="4910304"/>
            <a:ext cx="6620960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noProof="1"/>
              <a:t>Très bonne </a:t>
            </a:r>
            <a:r>
              <a:rPr lang="fr-FR" b="1" noProof="1">
                <a:solidFill>
                  <a:srgbClr val="C00000"/>
                </a:solidFill>
              </a:rPr>
              <a:t>classification automatique des montres</a:t>
            </a:r>
            <a:r>
              <a:rPr lang="fr-FR" noProof="1"/>
              <a:t> (100%)</a:t>
            </a:r>
          </a:p>
          <a:p>
            <a:pPr>
              <a:spcAft>
                <a:spcPts val="1200"/>
              </a:spcAft>
            </a:pPr>
            <a:r>
              <a:rPr lang="fr-FR" noProof="1"/>
              <a:t>Prédiction globale moyenne avec tf-idf sur les tokens</a:t>
            </a:r>
          </a:p>
          <a:p>
            <a:pPr marL="0" indent="0">
              <a:spcAft>
                <a:spcPts val="2400"/>
              </a:spcAft>
              <a:buNone/>
            </a:pPr>
            <a:endParaRPr lang="fr-FR" noProof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C0DF785-E9AF-A120-07BC-B9EBA54037C6}"/>
              </a:ext>
            </a:extLst>
          </p:cNvPr>
          <p:cNvSpPr/>
          <p:nvPr/>
        </p:nvSpPr>
        <p:spPr>
          <a:xfrm>
            <a:off x="6203578" y="3451410"/>
            <a:ext cx="1039906" cy="11026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C76DAD-C7BF-3371-117F-314D6A9891FF}"/>
              </a:ext>
            </a:extLst>
          </p:cNvPr>
          <p:cNvSpPr/>
          <p:nvPr/>
        </p:nvSpPr>
        <p:spPr>
          <a:xfrm>
            <a:off x="9852213" y="3451410"/>
            <a:ext cx="1039906" cy="11026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7D0AA4-3FEE-B820-876B-740B1F108459}"/>
              </a:ext>
            </a:extLst>
          </p:cNvPr>
          <p:cNvSpPr/>
          <p:nvPr/>
        </p:nvSpPr>
        <p:spPr>
          <a:xfrm>
            <a:off x="2326343" y="6103812"/>
            <a:ext cx="470647" cy="6472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6DD5CF4-1FAA-0838-0576-6451D75C7E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96992" y="5597608"/>
            <a:ext cx="2814914" cy="899723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7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Analyse</a:t>
            </a:r>
            <a:r>
              <a:rPr lang="en-US" dirty="0">
                <a:solidFill>
                  <a:srgbClr val="7451EB"/>
                </a:solidFill>
              </a:rPr>
              <a:t> des images des </a:t>
            </a:r>
            <a:r>
              <a:rPr lang="en-US" dirty="0" err="1">
                <a:solidFill>
                  <a:srgbClr val="7451EB"/>
                </a:solidFill>
              </a:rPr>
              <a:t>produits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A6D9421-3B0D-B202-181D-24C7F254F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49" y="218621"/>
            <a:ext cx="2942291" cy="1682750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03-B</a:t>
            </a:r>
          </a:p>
        </p:txBody>
      </p:sp>
    </p:spTree>
    <p:extLst>
      <p:ext uri="{BB962C8B-B14F-4D97-AF65-F5344CB8AC3E}">
        <p14:creationId xmlns:p14="http://schemas.microsoft.com/office/powerpoint/2010/main" val="423400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17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264768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Traitement</a:t>
            </a:r>
            <a:r>
              <a:rPr lang="en-US" dirty="0">
                <a:solidFill>
                  <a:srgbClr val="7451EB"/>
                </a:solidFill>
              </a:rPr>
              <a:t> des images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367028" y="1767193"/>
            <a:ext cx="8346666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1. Ouverture des images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2. Conversion en noir&amp;blanc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3. Autocontraste (cut-off = 10%)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4. Noise filtration (boxblur)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5. Equalization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6. SIFT detection</a:t>
            </a:r>
          </a:p>
          <a:p>
            <a:pPr>
              <a:spcAft>
                <a:spcPts val="1200"/>
              </a:spcAft>
            </a:pPr>
            <a:r>
              <a:rPr lang="fr-FR" i="1" noProof="1">
                <a:solidFill>
                  <a:srgbClr val="7451EB"/>
                </a:solidFill>
              </a:rPr>
              <a:t>7. Features extraction</a:t>
            </a:r>
          </a:p>
          <a:p>
            <a:pPr>
              <a:spcAft>
                <a:spcPts val="1200"/>
              </a:spcAft>
            </a:pPr>
            <a:endParaRPr lang="fr-FR" i="1" noProof="1">
              <a:solidFill>
                <a:srgbClr val="7451E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649FC0-F7C9-6148-B30F-8FD0D98E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21" y="0"/>
            <a:ext cx="4808745" cy="33169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2F1A15-F82E-4CA1-2288-1DBD3F34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77" y="3439295"/>
            <a:ext cx="4669689" cy="3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2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18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367028" y="264768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Principe de la </a:t>
            </a:r>
            <a:r>
              <a:rPr lang="en-US" dirty="0" err="1">
                <a:solidFill>
                  <a:srgbClr val="7451EB"/>
                </a:solidFill>
              </a:rPr>
              <a:t>méthode</a:t>
            </a:r>
            <a:r>
              <a:rPr lang="en-US" dirty="0">
                <a:solidFill>
                  <a:srgbClr val="7451EB"/>
                </a:solidFill>
              </a:rPr>
              <a:t> SIFT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367027" y="1148626"/>
            <a:ext cx="11663608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b="1" u="sng" noProof="1"/>
              <a:t>SIFT</a:t>
            </a:r>
            <a:r>
              <a:rPr lang="fr-FR" noProof="1"/>
              <a:t> : </a:t>
            </a:r>
            <a:r>
              <a:rPr lang="fr-FR" i="1" noProof="1"/>
              <a:t>S</a:t>
            </a:r>
            <a:r>
              <a:rPr lang="fr-FR" i="1" dirty="0"/>
              <a:t>cale-Invariant </a:t>
            </a:r>
            <a:r>
              <a:rPr lang="fr-FR" i="1" dirty="0" err="1"/>
              <a:t>Feature</a:t>
            </a:r>
            <a:r>
              <a:rPr lang="fr-FR" i="1" dirty="0"/>
              <a:t> </a:t>
            </a:r>
            <a:r>
              <a:rPr lang="fr-FR" i="1" dirty="0" err="1"/>
              <a:t>Transform</a:t>
            </a:r>
            <a:endParaRPr lang="fr-FR" i="1" dirty="0"/>
          </a:p>
          <a:p>
            <a:pPr marL="0" indent="0">
              <a:spcAft>
                <a:spcPts val="1200"/>
              </a:spcAft>
              <a:buNone/>
            </a:pPr>
            <a:r>
              <a:rPr lang="fr-FR" i="1" dirty="0"/>
              <a:t>	</a:t>
            </a:r>
            <a:r>
              <a:rPr lang="fr-FR" sz="2400" i="1" dirty="0"/>
              <a:t>=&gt; </a:t>
            </a:r>
            <a:r>
              <a:rPr lang="fr-FR" sz="2400" dirty="0"/>
              <a:t>détecter et identifier les </a:t>
            </a:r>
            <a:r>
              <a:rPr lang="fr-FR" sz="2400" b="1" dirty="0">
                <a:solidFill>
                  <a:srgbClr val="7451EB"/>
                </a:solidFill>
              </a:rPr>
              <a:t>éléments similaires</a:t>
            </a:r>
            <a:r>
              <a:rPr lang="fr-FR" sz="2400" dirty="0"/>
              <a:t> entre différentes images</a:t>
            </a:r>
            <a:endParaRPr lang="fr-FR" dirty="0"/>
          </a:p>
          <a:p>
            <a:pPr marL="0" indent="0">
              <a:spcAft>
                <a:spcPts val="1200"/>
              </a:spcAft>
              <a:buNone/>
            </a:pPr>
            <a:r>
              <a:rPr lang="fr-FR" i="1" noProof="1"/>
              <a:t>	</a:t>
            </a:r>
            <a:r>
              <a:rPr lang="fr-FR" sz="2400" noProof="1"/>
              <a:t>=&gt; </a:t>
            </a:r>
            <a:r>
              <a:rPr lang="fr-FR" sz="2400" b="1" noProof="1">
                <a:solidFill>
                  <a:srgbClr val="7451EB"/>
                </a:solidFill>
              </a:rPr>
              <a:t>très populaire </a:t>
            </a:r>
            <a:r>
              <a:rPr lang="fr-FR" sz="2400" noProof="1"/>
              <a:t>dans le domaine de la vision par ordinateur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noProof="1"/>
              <a:t>	=&gt; (1) </a:t>
            </a:r>
            <a:r>
              <a:rPr lang="fr-FR" sz="2400" b="1" noProof="1">
                <a:solidFill>
                  <a:srgbClr val="7451EB"/>
                </a:solidFill>
              </a:rPr>
              <a:t>extraire</a:t>
            </a:r>
            <a:r>
              <a:rPr lang="fr-FR" sz="2400" noProof="1"/>
              <a:t> des </a:t>
            </a:r>
            <a:r>
              <a:rPr lang="fr-FR" sz="2400" i="1" noProof="1"/>
              <a:t>features </a:t>
            </a:r>
            <a:r>
              <a:rPr lang="fr-FR" sz="2400" noProof="1"/>
              <a:t>(points d’intérêt ou </a:t>
            </a:r>
            <a:r>
              <a:rPr lang="fr-FR" sz="2400" b="1" noProof="1">
                <a:solidFill>
                  <a:srgbClr val="7451EB"/>
                </a:solidFill>
              </a:rPr>
              <a:t>points-clés</a:t>
            </a:r>
            <a:r>
              <a:rPr lang="fr-FR" sz="2400" noProof="1"/>
              <a:t>) de l’image, (2) les </a:t>
            </a:r>
            <a:r>
              <a:rPr lang="fr-FR" sz="2400" b="1" noProof="1">
                <a:solidFill>
                  <a:srgbClr val="7451EB"/>
                </a:solidFill>
              </a:rPr>
              <a:t>localiser</a:t>
            </a:r>
            <a:r>
              <a:rPr lang="fr-FR" sz="2400" noProof="1"/>
              <a:t> 	et (3) calculer leurs </a:t>
            </a:r>
            <a:r>
              <a:rPr lang="fr-FR" sz="2400" b="1" noProof="1">
                <a:solidFill>
                  <a:srgbClr val="7451EB"/>
                </a:solidFill>
              </a:rPr>
              <a:t>descripteurs</a:t>
            </a:r>
            <a:r>
              <a:rPr lang="fr-FR" sz="2400" noProof="1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961C26-C492-CC9A-01A2-602F07D3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7" y="4209539"/>
            <a:ext cx="3215879" cy="1864099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4AE6C46-2C7E-6D7E-91EA-B6FAB453888F}"/>
              </a:ext>
            </a:extLst>
          </p:cNvPr>
          <p:cNvSpPr/>
          <p:nvPr/>
        </p:nvSpPr>
        <p:spPr>
          <a:xfrm>
            <a:off x="3755684" y="4854718"/>
            <a:ext cx="1021977" cy="573741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BFD6E9-F47A-FBBD-D797-D6FFE62B6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/>
        </p:blipFill>
        <p:spPr>
          <a:xfrm>
            <a:off x="4950439" y="3998588"/>
            <a:ext cx="2286000" cy="228600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786CC22-4ACB-8E6E-DC46-E340F3599D31}"/>
              </a:ext>
            </a:extLst>
          </p:cNvPr>
          <p:cNvSpPr/>
          <p:nvPr/>
        </p:nvSpPr>
        <p:spPr>
          <a:xfrm>
            <a:off x="7409217" y="4854718"/>
            <a:ext cx="1021977" cy="573741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5FA3361-7639-61BB-DE2D-2692A4B85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74" y="4209539"/>
            <a:ext cx="3455914" cy="186409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F5FF2EF-A3FD-2E68-2E8A-E0340EAEE171}"/>
              </a:ext>
            </a:extLst>
          </p:cNvPr>
          <p:cNvSpPr txBox="1"/>
          <p:nvPr/>
        </p:nvSpPr>
        <p:spPr>
          <a:xfrm>
            <a:off x="598620" y="6428074"/>
            <a:ext cx="275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u="sng" dirty="0"/>
              <a:t>Extraction des points-clés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241037B-28F9-03AF-5F62-F32FA32AE086}"/>
              </a:ext>
            </a:extLst>
          </p:cNvPr>
          <p:cNvSpPr txBox="1"/>
          <p:nvPr/>
        </p:nvSpPr>
        <p:spPr>
          <a:xfrm>
            <a:off x="5133952" y="6423955"/>
            <a:ext cx="191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u="sng" dirty="0"/>
              <a:t>Localisation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ECD76C-2F94-4D5E-A0AD-8DE17ED0EB31}"/>
              </a:ext>
            </a:extLst>
          </p:cNvPr>
          <p:cNvSpPr txBox="1"/>
          <p:nvPr/>
        </p:nvSpPr>
        <p:spPr>
          <a:xfrm>
            <a:off x="9434827" y="6423955"/>
            <a:ext cx="191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u="sng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4506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420A098-E6E6-6BCA-80D2-CBA092533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45" r="45998" b="5496"/>
          <a:stretch/>
        </p:blipFill>
        <p:spPr>
          <a:xfrm>
            <a:off x="763009" y="2652013"/>
            <a:ext cx="3645386" cy="29186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20900-04C8-B855-0C25-57385DF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19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EFEA31F-3566-B125-DF6D-C403D517683D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Résultats</a:t>
            </a:r>
            <a:r>
              <a:rPr lang="en-US" dirty="0">
                <a:solidFill>
                  <a:srgbClr val="7451EB"/>
                </a:solidFill>
              </a:rPr>
              <a:t> des </a:t>
            </a:r>
            <a:r>
              <a:rPr lang="en-US" dirty="0" err="1">
                <a:solidFill>
                  <a:srgbClr val="7451EB"/>
                </a:solidFill>
              </a:rPr>
              <a:t>modèles</a:t>
            </a:r>
            <a:r>
              <a:rPr lang="en-US" dirty="0">
                <a:solidFill>
                  <a:srgbClr val="7451EB"/>
                </a:solidFill>
              </a:rPr>
              <a:t> de classification </a:t>
            </a:r>
            <a:r>
              <a:rPr lang="en-US" dirty="0" err="1">
                <a:solidFill>
                  <a:srgbClr val="7451EB"/>
                </a:solidFill>
              </a:rPr>
              <a:t>d’images</a:t>
            </a:r>
            <a:endParaRPr lang="en-US" i="1" dirty="0">
              <a:solidFill>
                <a:srgbClr val="7451EB"/>
              </a:solidFill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2B5425E0-D260-F01A-C9D8-A808B3C1D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46491"/>
              </p:ext>
            </p:extLst>
          </p:nvPr>
        </p:nvGraphicFramePr>
        <p:xfrm>
          <a:off x="932329" y="1006384"/>
          <a:ext cx="3476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770">
                  <a:extLst>
                    <a:ext uri="{9D8B030D-6E8A-4147-A177-3AD203B41FA5}">
                      <a16:colId xmlns:a16="http://schemas.microsoft.com/office/drawing/2014/main" val="2773455855"/>
                    </a:ext>
                  </a:extLst>
                </a:gridCol>
                <a:gridCol w="1296296">
                  <a:extLst>
                    <a:ext uri="{9D8B030D-6E8A-4147-A177-3AD203B41FA5}">
                      <a16:colId xmlns:a16="http://schemas.microsoft.com/office/drawing/2014/main" val="3474674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31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SIFT (Bag of </a:t>
                      </a:r>
                      <a:r>
                        <a:rPr lang="fr-FR" dirty="0" err="1"/>
                        <a:t>features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1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C00000"/>
                          </a:solidFill>
                        </a:rPr>
                        <a:t>0,194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102134"/>
                  </a:ext>
                </a:extLst>
              </a:tr>
            </a:tbl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74F87A5-4149-49E0-9CB6-6A5AF1F9EDE6}"/>
              </a:ext>
            </a:extLst>
          </p:cNvPr>
          <p:cNvSpPr txBox="1">
            <a:spLocks/>
          </p:cNvSpPr>
          <p:nvPr/>
        </p:nvSpPr>
        <p:spPr>
          <a:xfrm>
            <a:off x="5988083" y="5038807"/>
            <a:ext cx="6132199" cy="1541287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noProof="1"/>
              <a:t>Bonne </a:t>
            </a:r>
            <a:r>
              <a:rPr lang="fr-FR" b="1" noProof="1">
                <a:solidFill>
                  <a:srgbClr val="C00000"/>
                </a:solidFill>
              </a:rPr>
              <a:t>classification automatique des montres</a:t>
            </a:r>
            <a:r>
              <a:rPr lang="fr-FR" noProof="1"/>
              <a:t> (77%)</a:t>
            </a:r>
          </a:p>
          <a:p>
            <a:pPr>
              <a:spcAft>
                <a:spcPts val="1200"/>
              </a:spcAft>
            </a:pPr>
            <a:r>
              <a:rPr lang="fr-FR" noProof="1"/>
              <a:t>Prédiction globale assez faible</a:t>
            </a:r>
          </a:p>
          <a:p>
            <a:pPr marL="0" indent="0">
              <a:spcAft>
                <a:spcPts val="2400"/>
              </a:spcAft>
              <a:buNone/>
            </a:pPr>
            <a:endParaRPr lang="fr-FR" noProof="1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7D0AA4-3FEE-B820-876B-740B1F108459}"/>
              </a:ext>
            </a:extLst>
          </p:cNvPr>
          <p:cNvSpPr/>
          <p:nvPr/>
        </p:nvSpPr>
        <p:spPr>
          <a:xfrm>
            <a:off x="2349781" y="4921087"/>
            <a:ext cx="470647" cy="6472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26DD5CF4-1FAA-0838-0576-6451D75C7ED3}"/>
              </a:ext>
            </a:extLst>
          </p:cNvPr>
          <p:cNvCxnSpPr>
            <a:cxnSpLocks/>
          </p:cNvCxnSpPr>
          <p:nvPr/>
        </p:nvCxnSpPr>
        <p:spPr>
          <a:xfrm rot="10800000">
            <a:off x="2820430" y="5301676"/>
            <a:ext cx="3275306" cy="424437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4616152-3637-F4DA-6F78-B8F4A6443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6" b="48185"/>
          <a:stretch/>
        </p:blipFill>
        <p:spPr>
          <a:xfrm>
            <a:off x="5684896" y="1208712"/>
            <a:ext cx="6060141" cy="355346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C0DF785-E9AF-A120-07BC-B9EBA54037C6}"/>
              </a:ext>
            </a:extLst>
          </p:cNvPr>
          <p:cNvSpPr/>
          <p:nvPr/>
        </p:nvSpPr>
        <p:spPr>
          <a:xfrm rot="20669951">
            <a:off x="6886464" y="2336813"/>
            <a:ext cx="809999" cy="1292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4523C74-B584-4E39-E242-337716B7EA48}"/>
              </a:ext>
            </a:extLst>
          </p:cNvPr>
          <p:cNvSpPr/>
          <p:nvPr/>
        </p:nvSpPr>
        <p:spPr>
          <a:xfrm rot="20669951">
            <a:off x="9895523" y="2084595"/>
            <a:ext cx="809999" cy="1519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45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5054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sz="5400" b="1" dirty="0" err="1">
                <a:solidFill>
                  <a:srgbClr val="7451EB"/>
                </a:solidFill>
              </a:rPr>
              <a:t>Sommaire</a:t>
            </a:r>
            <a:endParaRPr lang="en-US" sz="5400" b="1" dirty="0">
              <a:solidFill>
                <a:srgbClr val="7451EB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844550" y="1335283"/>
            <a:ext cx="10515600" cy="516413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Présentation</a:t>
            </a:r>
            <a:r>
              <a:rPr lang="en-US" sz="3200" dirty="0">
                <a:solidFill>
                  <a:schemeClr val="tx1"/>
                </a:solidFill>
              </a:rPr>
              <a:t> du </a:t>
            </a:r>
            <a:r>
              <a:rPr lang="en-US" sz="3200" dirty="0" err="1">
                <a:solidFill>
                  <a:schemeClr val="tx1"/>
                </a:solidFill>
              </a:rPr>
              <a:t>sujet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Jeu de </a:t>
            </a:r>
            <a:r>
              <a:rPr lang="en-US" sz="3200" dirty="0" err="1">
                <a:solidFill>
                  <a:schemeClr val="tx1"/>
                </a:solidFill>
              </a:rPr>
              <a:t>données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Etude de </a:t>
            </a:r>
            <a:r>
              <a:rPr lang="en-US" sz="3200" dirty="0" err="1">
                <a:solidFill>
                  <a:schemeClr val="tx1"/>
                </a:solidFill>
              </a:rPr>
              <a:t>faisabilité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Classification </a:t>
            </a:r>
            <a:r>
              <a:rPr lang="en-US" sz="3200" dirty="0" err="1">
                <a:solidFill>
                  <a:schemeClr val="tx1"/>
                </a:solidFill>
              </a:rPr>
              <a:t>supervisée</a:t>
            </a:r>
            <a:r>
              <a:rPr lang="en-US" sz="3200" dirty="0">
                <a:solidFill>
                  <a:schemeClr val="tx1"/>
                </a:solidFill>
              </a:rPr>
              <a:t> des images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Récupération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données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i="1" dirty="0">
                <a:solidFill>
                  <a:schemeClr val="tx1"/>
                </a:solidFill>
              </a:rPr>
              <a:t>via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une</a:t>
            </a:r>
            <a:r>
              <a:rPr lang="en-US" sz="3200" dirty="0">
                <a:solidFill>
                  <a:schemeClr val="tx1"/>
                </a:solidFill>
              </a:rPr>
              <a:t> API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72942C-6C4E-B699-CFC5-D5169F0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4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rgbClr val="7451EB"/>
                </a:solidFill>
              </a:rPr>
              <a:t>Classification </a:t>
            </a:r>
            <a:r>
              <a:rPr lang="en-US" i="1" dirty="0" err="1">
                <a:solidFill>
                  <a:srgbClr val="7451EB"/>
                </a:solidFill>
              </a:rPr>
              <a:t>supervisée</a:t>
            </a:r>
            <a:r>
              <a:rPr lang="en-US" i="1" dirty="0">
                <a:solidFill>
                  <a:srgbClr val="7451EB"/>
                </a:solidFill>
              </a:rPr>
              <a:t> à </a:t>
            </a:r>
            <a:r>
              <a:rPr lang="en-US" i="1" dirty="0" err="1">
                <a:solidFill>
                  <a:srgbClr val="7451EB"/>
                </a:solidFill>
              </a:rPr>
              <a:t>partir</a:t>
            </a:r>
            <a:r>
              <a:rPr lang="en-US" i="1" dirty="0">
                <a:solidFill>
                  <a:srgbClr val="7451EB"/>
                </a:solidFill>
              </a:rPr>
              <a:t> des images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15916" cy="1500187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- Avec data augmentation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4320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92F1A3-03BE-D493-2A4D-96F61821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21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FD0A29D-FDB1-9496-20A0-F181BC026C8A}"/>
              </a:ext>
            </a:extLst>
          </p:cNvPr>
          <p:cNvSpPr txBox="1">
            <a:spLocks/>
          </p:cNvSpPr>
          <p:nvPr/>
        </p:nvSpPr>
        <p:spPr>
          <a:xfrm>
            <a:off x="367028" y="94434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solidFill>
                  <a:srgbClr val="7451EB"/>
                </a:solidFill>
              </a:rPr>
              <a:t>Transfert</a:t>
            </a:r>
            <a:r>
              <a:rPr lang="en-US" i="1" dirty="0">
                <a:solidFill>
                  <a:srgbClr val="7451EB"/>
                </a:solidFill>
              </a:rPr>
              <a:t> learning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64082AE-D685-FEDB-0BAB-26E970A7AF5A}"/>
              </a:ext>
            </a:extLst>
          </p:cNvPr>
          <p:cNvSpPr txBox="1">
            <a:spLocks/>
          </p:cNvSpPr>
          <p:nvPr/>
        </p:nvSpPr>
        <p:spPr>
          <a:xfrm>
            <a:off x="367028" y="943630"/>
            <a:ext cx="10713348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CNN</a:t>
            </a:r>
            <a:r>
              <a:rPr lang="fr-FR" noProof="1"/>
              <a:t> (</a:t>
            </a:r>
            <a:r>
              <a:rPr lang="fr-FR" i="1" noProof="1"/>
              <a:t>convolutional neural network</a:t>
            </a:r>
            <a:r>
              <a:rPr lang="fr-FR" noProof="1"/>
              <a:t>) =&gt; pour les </a:t>
            </a:r>
            <a:r>
              <a:rPr lang="fr-FR" b="1" noProof="1">
                <a:solidFill>
                  <a:srgbClr val="7451EB"/>
                </a:solidFill>
              </a:rPr>
              <a:t>images</a:t>
            </a:r>
          </a:p>
          <a:p>
            <a:pPr>
              <a:spcAft>
                <a:spcPts val="1200"/>
              </a:spcAft>
            </a:pPr>
            <a:r>
              <a:rPr lang="fr-FR" noProof="1"/>
              <a:t>Récupération d’un </a:t>
            </a:r>
            <a:r>
              <a:rPr lang="fr-FR" b="1" noProof="1">
                <a:solidFill>
                  <a:srgbClr val="7451EB"/>
                </a:solidFill>
              </a:rPr>
              <a:t>réseau neuronal (NN) pré-entrainé : VGG16</a:t>
            </a:r>
          </a:p>
          <a:p>
            <a:pPr>
              <a:spcAft>
                <a:spcPts val="1200"/>
              </a:spcAft>
            </a:pPr>
            <a:endParaRPr lang="fr-FR" b="1" noProof="1">
              <a:solidFill>
                <a:srgbClr val="7451EB"/>
              </a:solidFill>
            </a:endParaRPr>
          </a:p>
          <a:p>
            <a:pPr>
              <a:spcAft>
                <a:spcPts val="1200"/>
              </a:spcAft>
            </a:pPr>
            <a:endParaRPr lang="fr-FR" b="1" noProof="1">
              <a:solidFill>
                <a:srgbClr val="7451EB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fr-FR" b="1" noProof="1">
              <a:solidFill>
                <a:srgbClr val="7451EB"/>
              </a:solidFill>
            </a:endParaRP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Les poids des différentes couches sont déjà pré-entrainés </a:t>
            </a:r>
            <a:r>
              <a:rPr lang="fr-FR" noProof="1"/>
              <a:t>à partir d’un dataset d’images : </a:t>
            </a:r>
            <a:r>
              <a:rPr lang="fr-FR" b="1" noProof="1">
                <a:solidFill>
                  <a:srgbClr val="7451EB"/>
                </a:solidFill>
              </a:rPr>
              <a:t>ImageNet</a:t>
            </a:r>
            <a:r>
              <a:rPr lang="fr-FR" noProof="1"/>
              <a:t> (14 M d’images en haute résolution, 1000 catégories différentes)</a:t>
            </a: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Entrainement supervisée de la dernière couche </a:t>
            </a:r>
            <a:r>
              <a:rPr lang="fr-FR" noProof="1"/>
              <a:t>seulement</a:t>
            </a:r>
          </a:p>
          <a:p>
            <a:pPr>
              <a:spcAft>
                <a:spcPts val="1200"/>
              </a:spcAft>
            </a:pPr>
            <a:r>
              <a:rPr lang="fr-FR" noProof="1"/>
              <a:t>Avec </a:t>
            </a:r>
            <a:r>
              <a:rPr lang="fr-FR" b="1" noProof="1">
                <a:solidFill>
                  <a:srgbClr val="7451EB"/>
                </a:solidFill>
              </a:rPr>
              <a:t>data augmentation</a:t>
            </a:r>
          </a:p>
          <a:p>
            <a:pPr>
              <a:spcAft>
                <a:spcPts val="1200"/>
              </a:spcAft>
            </a:pPr>
            <a:endParaRPr lang="fr-FR" noProof="1"/>
          </a:p>
          <a:p>
            <a:pPr>
              <a:spcAft>
                <a:spcPts val="1200"/>
              </a:spcAft>
            </a:pPr>
            <a:endParaRPr lang="fr-FR" b="1" noProof="1"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281C20-D048-6CAD-EFEA-0B8BAA75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2505189"/>
            <a:ext cx="11528612" cy="11855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12B126-3015-1ED7-60B8-4D0939EDBAD7}"/>
              </a:ext>
            </a:extLst>
          </p:cNvPr>
          <p:cNvSpPr txBox="1"/>
          <p:nvPr/>
        </p:nvSpPr>
        <p:spPr>
          <a:xfrm>
            <a:off x="3648635" y="3690782"/>
            <a:ext cx="514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Source : https://towardsdatascience.com/transfer-learning-with-vgg16-and-keras-50ea161580b4</a:t>
            </a:r>
          </a:p>
        </p:txBody>
      </p:sp>
    </p:spTree>
    <p:extLst>
      <p:ext uri="{BB962C8B-B14F-4D97-AF65-F5344CB8AC3E}">
        <p14:creationId xmlns:p14="http://schemas.microsoft.com/office/powerpoint/2010/main" val="309286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92F1A3-03BE-D493-2A4D-96F61821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22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FD0A29D-FDB1-9496-20A0-F181BC026C8A}"/>
              </a:ext>
            </a:extLst>
          </p:cNvPr>
          <p:cNvSpPr txBox="1">
            <a:spLocks/>
          </p:cNvSpPr>
          <p:nvPr/>
        </p:nvSpPr>
        <p:spPr>
          <a:xfrm>
            <a:off x="367028" y="94434"/>
            <a:ext cx="81154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Principe de la </a:t>
            </a:r>
            <a:r>
              <a:rPr lang="en-US" i="1" dirty="0">
                <a:solidFill>
                  <a:srgbClr val="7451EB"/>
                </a:solidFill>
              </a:rPr>
              <a:t>data augmentation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64082AE-D685-FEDB-0BAB-26E970A7AF5A}"/>
              </a:ext>
            </a:extLst>
          </p:cNvPr>
          <p:cNvSpPr txBox="1">
            <a:spLocks/>
          </p:cNvSpPr>
          <p:nvPr/>
        </p:nvSpPr>
        <p:spPr>
          <a:xfrm>
            <a:off x="367028" y="1158784"/>
            <a:ext cx="10713348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noProof="1"/>
              <a:t>Augmenter </a:t>
            </a:r>
            <a:r>
              <a:rPr lang="fr-FR" b="1" noProof="1">
                <a:solidFill>
                  <a:srgbClr val="7451EB"/>
                </a:solidFill>
              </a:rPr>
              <a:t>artificiellement</a:t>
            </a:r>
            <a:r>
              <a:rPr lang="fr-FR" noProof="1"/>
              <a:t> le dataset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noProof="1"/>
              <a:t>	</a:t>
            </a:r>
            <a:r>
              <a:rPr lang="fr-FR" sz="2400" noProof="1"/>
              <a:t>=&gt; </a:t>
            </a:r>
            <a:r>
              <a:rPr lang="fr-FR" sz="2400" i="1" noProof="1"/>
              <a:t>Flipping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noProof="1"/>
              <a:t>	=&gt; </a:t>
            </a:r>
            <a:r>
              <a:rPr lang="fr-FR" sz="2400" i="1" noProof="1"/>
              <a:t>Rotation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noProof="1"/>
              <a:t>	=&gt; </a:t>
            </a:r>
            <a:r>
              <a:rPr lang="fr-FR" sz="2400" i="1" noProof="1"/>
              <a:t>Translation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noProof="1"/>
              <a:t>	=&gt; </a:t>
            </a:r>
            <a:r>
              <a:rPr lang="fr-FR" sz="2400" i="1" noProof="1"/>
              <a:t>Scaling (zoom)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noProof="1"/>
              <a:t>	=&gt; </a:t>
            </a:r>
            <a:r>
              <a:rPr lang="fr-FR" sz="2400" i="1" noProof="1"/>
              <a:t>Salt &amp; pepper noise addition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2400" i="1" noProof="1"/>
              <a:t>	=&gt; …</a:t>
            </a:r>
          </a:p>
          <a:p>
            <a:pPr marL="0" indent="0">
              <a:spcAft>
                <a:spcPts val="1200"/>
              </a:spcAft>
              <a:buNone/>
            </a:pPr>
            <a:endParaRPr lang="fr-FR" sz="2400" noProof="1"/>
          </a:p>
          <a:p>
            <a:pPr marL="0" indent="0">
              <a:spcAft>
                <a:spcPts val="1200"/>
              </a:spcAft>
              <a:buNone/>
            </a:pPr>
            <a:endParaRPr lang="fr-FR" noProof="1"/>
          </a:p>
          <a:p>
            <a:pPr>
              <a:spcAft>
                <a:spcPts val="1200"/>
              </a:spcAft>
            </a:pPr>
            <a:endParaRPr lang="fr-FR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C00FAE-2FCA-0394-3965-EF43E0FB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32" y="1855898"/>
            <a:ext cx="6350263" cy="32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1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20900-04C8-B855-0C25-57385DF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23</a:t>
            </a:fld>
            <a:endParaRPr lang="fr-FR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EFEA31F-3566-B125-DF6D-C403D517683D}"/>
              </a:ext>
            </a:extLst>
          </p:cNvPr>
          <p:cNvSpPr txBox="1">
            <a:spLocks/>
          </p:cNvSpPr>
          <p:nvPr/>
        </p:nvSpPr>
        <p:spPr>
          <a:xfrm>
            <a:off x="56772" y="0"/>
            <a:ext cx="5268263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Résultats</a:t>
            </a:r>
            <a:r>
              <a:rPr lang="en-US" dirty="0">
                <a:solidFill>
                  <a:srgbClr val="7451EB"/>
                </a:solidFill>
              </a:rPr>
              <a:t> des </a:t>
            </a:r>
            <a:r>
              <a:rPr lang="en-US" dirty="0" err="1">
                <a:solidFill>
                  <a:srgbClr val="7451EB"/>
                </a:solidFill>
              </a:rPr>
              <a:t>modèles</a:t>
            </a:r>
            <a:r>
              <a:rPr lang="en-US" dirty="0">
                <a:solidFill>
                  <a:srgbClr val="7451EB"/>
                </a:solidFill>
              </a:rPr>
              <a:t> de classification</a:t>
            </a:r>
            <a:endParaRPr lang="en-US" i="1" dirty="0">
              <a:solidFill>
                <a:srgbClr val="7451EB"/>
              </a:solidFill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2B5425E0-D260-F01A-C9D8-A808B3C1D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56422"/>
              </p:ext>
            </p:extLst>
          </p:nvPr>
        </p:nvGraphicFramePr>
        <p:xfrm>
          <a:off x="5486400" y="136525"/>
          <a:ext cx="656216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506">
                  <a:extLst>
                    <a:ext uri="{9D8B030D-6E8A-4147-A177-3AD203B41FA5}">
                      <a16:colId xmlns:a16="http://schemas.microsoft.com/office/drawing/2014/main" val="27734558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74674423"/>
                    </a:ext>
                  </a:extLst>
                </a:gridCol>
                <a:gridCol w="1264023">
                  <a:extLst>
                    <a:ext uri="{9D8B030D-6E8A-4147-A177-3AD203B41FA5}">
                      <a16:colId xmlns:a16="http://schemas.microsoft.com/office/drawing/2014/main" val="309212959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530272097"/>
                    </a:ext>
                  </a:extLst>
                </a:gridCol>
                <a:gridCol w="1157611">
                  <a:extLst>
                    <a:ext uri="{9D8B030D-6E8A-4147-A177-3AD203B41FA5}">
                      <a16:colId xmlns:a16="http://schemas.microsoft.com/office/drawing/2014/main" val="1445810130"/>
                    </a:ext>
                  </a:extLst>
                </a:gridCol>
                <a:gridCol w="1451119">
                  <a:extLst>
                    <a:ext uri="{9D8B030D-6E8A-4147-A177-3AD203B41FA5}">
                      <a16:colId xmlns:a16="http://schemas.microsoft.com/office/drawing/2014/main" val="75302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Modèle de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Test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Train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Val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Val_loss</a:t>
                      </a: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31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51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10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0,61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0,91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0,82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0,78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92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33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43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221129"/>
                  </a:ext>
                </a:extLst>
              </a:tr>
            </a:tbl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05F533CB-711E-7CCC-B47E-A01064ABA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6"/>
          <a:stretch/>
        </p:blipFill>
        <p:spPr>
          <a:xfrm>
            <a:off x="5053098" y="3269710"/>
            <a:ext cx="3561988" cy="35657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0C20D0-F175-3731-7D29-5D92330B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34"/>
          <a:stretch/>
        </p:blipFill>
        <p:spPr>
          <a:xfrm>
            <a:off x="8615086" y="3559702"/>
            <a:ext cx="3561988" cy="327575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A83DE53-B0A7-792C-C351-949B11127076}"/>
              </a:ext>
            </a:extLst>
          </p:cNvPr>
          <p:cNvSpPr txBox="1"/>
          <p:nvPr/>
        </p:nvSpPr>
        <p:spPr>
          <a:xfrm>
            <a:off x="29875" y="3121721"/>
            <a:ext cx="51935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1" dirty="0" err="1">
                <a:effectLst/>
                <a:latin typeface="+mj-lt"/>
              </a:rPr>
              <a:t>model.compile</a:t>
            </a:r>
            <a:r>
              <a:rPr lang="fr-FR" sz="2400" b="1" i="1" dirty="0">
                <a:effectLst/>
                <a:latin typeface="+mj-lt"/>
              </a:rPr>
              <a:t>(</a:t>
            </a:r>
            <a:r>
              <a:rPr lang="fr-FR" sz="2400" b="1" i="1" dirty="0" err="1">
                <a:effectLst/>
                <a:latin typeface="+mj-lt"/>
              </a:rPr>
              <a:t>loss</a:t>
            </a:r>
            <a:r>
              <a:rPr lang="fr-FR" sz="2400" b="1" i="1" dirty="0">
                <a:effectLst/>
                <a:latin typeface="+mj-lt"/>
              </a:rPr>
              <a:t>=‘</a:t>
            </a:r>
            <a:r>
              <a:rPr lang="fr-FR" sz="2400" b="1" i="1" dirty="0">
                <a:solidFill>
                  <a:srgbClr val="7451EB"/>
                </a:solidFill>
                <a:effectLst/>
                <a:latin typeface="+mj-lt"/>
              </a:rPr>
              <a:t>categorical_</a:t>
            </a:r>
            <a:r>
              <a:rPr lang="fr-FR" sz="2400" b="1" i="1" dirty="0" err="1">
                <a:solidFill>
                  <a:srgbClr val="7451EB"/>
                </a:solidFill>
                <a:effectLst/>
                <a:latin typeface="+mj-lt"/>
              </a:rPr>
              <a:t>crossentropy</a:t>
            </a:r>
            <a:r>
              <a:rPr lang="fr-FR" sz="2400" b="1" i="1" dirty="0">
                <a:effectLst/>
                <a:latin typeface="+mj-lt"/>
              </a:rPr>
              <a:t>’,</a:t>
            </a:r>
            <a:r>
              <a:rPr lang="fr-FR" sz="2400" b="1" i="1" dirty="0" err="1">
                <a:effectLst/>
                <a:latin typeface="+mj-lt"/>
              </a:rPr>
              <a:t>optimizer</a:t>
            </a:r>
            <a:r>
              <a:rPr lang="fr-FR" sz="2400" b="1" i="1" dirty="0">
                <a:effectLst/>
                <a:latin typeface="+mj-lt"/>
              </a:rPr>
              <a:t>=‘</a:t>
            </a:r>
            <a:r>
              <a:rPr lang="fr-FR" sz="2400" b="1" i="1" dirty="0" err="1">
                <a:solidFill>
                  <a:srgbClr val="7451EB"/>
                </a:solidFill>
                <a:effectLst/>
                <a:latin typeface="+mj-lt"/>
              </a:rPr>
              <a:t>adam</a:t>
            </a:r>
            <a:r>
              <a:rPr lang="fr-FR" sz="2400" b="1" i="1" dirty="0">
                <a:effectLst/>
                <a:latin typeface="+mj-lt"/>
              </a:rPr>
              <a:t>’, </a:t>
            </a:r>
            <a:r>
              <a:rPr lang="fr-FR" sz="2400" b="1" i="1" dirty="0" err="1">
                <a:effectLst/>
                <a:latin typeface="+mj-lt"/>
              </a:rPr>
              <a:t>metrics</a:t>
            </a:r>
            <a:r>
              <a:rPr lang="fr-FR" sz="2400" b="1" i="1" dirty="0">
                <a:effectLst/>
                <a:latin typeface="+mj-lt"/>
              </a:rPr>
              <a:t>=["</a:t>
            </a:r>
            <a:r>
              <a:rPr lang="fr-FR" sz="2400" b="1" i="1" dirty="0" err="1">
                <a:effectLst/>
                <a:latin typeface="+mj-lt"/>
              </a:rPr>
              <a:t>accuracy</a:t>
            </a:r>
            <a:r>
              <a:rPr lang="fr-FR" sz="2400" b="1" i="1" dirty="0">
                <a:effectLst/>
                <a:latin typeface="+mj-lt"/>
              </a:rPr>
              <a:t>"])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1" dirty="0">
                <a:latin typeface="+mj-lt"/>
              </a:rPr>
              <a:t>Monitor = ‘</a:t>
            </a:r>
            <a:r>
              <a:rPr lang="fr-FR" sz="2400" b="1" i="1" dirty="0" err="1">
                <a:solidFill>
                  <a:srgbClr val="7451EB"/>
                </a:solidFill>
                <a:latin typeface="+mj-lt"/>
              </a:rPr>
              <a:t>val_loss</a:t>
            </a:r>
            <a:r>
              <a:rPr lang="fr-FR" sz="2400" b="1" i="1" dirty="0">
                <a:latin typeface="+mj-lt"/>
              </a:rPr>
              <a:t>’</a:t>
            </a:r>
            <a:endParaRPr lang="fr-FR" sz="2400" b="1" i="1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1" dirty="0">
                <a:solidFill>
                  <a:srgbClr val="7451EB"/>
                </a:solidFill>
                <a:latin typeface="+mj-lt"/>
              </a:rPr>
              <a:t>Batch size </a:t>
            </a:r>
            <a:r>
              <a:rPr lang="fr-FR" sz="2400" b="1" i="1" dirty="0">
                <a:latin typeface="+mj-lt"/>
              </a:rPr>
              <a:t>= 16, 32 ou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1" dirty="0">
                <a:effectLst/>
                <a:latin typeface="+mj-lt"/>
              </a:rPr>
              <a:t>Avec et sans </a:t>
            </a:r>
            <a:r>
              <a:rPr lang="fr-FR" sz="2400" b="1" i="1" dirty="0">
                <a:solidFill>
                  <a:srgbClr val="7451EB"/>
                </a:solidFill>
                <a:effectLst/>
                <a:latin typeface="+mj-lt"/>
              </a:rPr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i="1" dirty="0" err="1">
                <a:latin typeface="+mj-lt"/>
              </a:rPr>
              <a:t>Epochs</a:t>
            </a:r>
            <a:r>
              <a:rPr lang="fr-FR" sz="2400" b="1" i="1" dirty="0">
                <a:latin typeface="+mj-lt"/>
              </a:rPr>
              <a:t> = </a:t>
            </a:r>
            <a:r>
              <a:rPr lang="fr-FR" sz="2400" b="1" i="1" dirty="0">
                <a:solidFill>
                  <a:srgbClr val="7451EB"/>
                </a:solidFill>
                <a:latin typeface="+mj-lt"/>
              </a:rPr>
              <a:t>12</a:t>
            </a:r>
            <a:endParaRPr lang="fr-FR" sz="2400" b="1" i="1" dirty="0">
              <a:solidFill>
                <a:srgbClr val="7451EB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="1" i="1" dirty="0">
              <a:effectLst/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B1F47-FDC5-25FE-0289-FB2803055E92}"/>
              </a:ext>
            </a:extLst>
          </p:cNvPr>
          <p:cNvSpPr/>
          <p:nvPr/>
        </p:nvSpPr>
        <p:spPr>
          <a:xfrm>
            <a:off x="8615086" y="4643717"/>
            <a:ext cx="3561988" cy="10564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BB14A553-FCAE-5654-5086-943D04C3E536}"/>
              </a:ext>
            </a:extLst>
          </p:cNvPr>
          <p:cNvSpPr/>
          <p:nvPr/>
        </p:nvSpPr>
        <p:spPr>
          <a:xfrm rot="10800000">
            <a:off x="4959361" y="1832719"/>
            <a:ext cx="365673" cy="1107966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6889F7-7A8F-26D2-DFEA-DF6C8AE0C146}"/>
              </a:ext>
            </a:extLst>
          </p:cNvPr>
          <p:cNvSpPr txBox="1"/>
          <p:nvPr/>
        </p:nvSpPr>
        <p:spPr>
          <a:xfrm>
            <a:off x="3486897" y="2063536"/>
            <a:ext cx="160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Avec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30781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20900-04C8-B855-0C25-57385DF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24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EFEA31F-3566-B125-DF6D-C403D517683D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Optimisation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meilleur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modèle</a:t>
            </a:r>
            <a:r>
              <a:rPr lang="en-US" dirty="0">
                <a:solidFill>
                  <a:srgbClr val="7451EB"/>
                </a:solidFill>
              </a:rPr>
              <a:t> de classification </a:t>
            </a:r>
            <a:r>
              <a:rPr lang="en-US" dirty="0" err="1">
                <a:solidFill>
                  <a:srgbClr val="7451EB"/>
                </a:solidFill>
              </a:rPr>
              <a:t>obtenu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379F58-27A6-8E1F-2D4C-0D554D3D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54" y="1412782"/>
            <a:ext cx="8974164" cy="3069572"/>
          </a:xfrm>
          <a:prstGeom prst="rect">
            <a:avLst/>
          </a:prstGeom>
        </p:spPr>
      </p:pic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EB4004CF-0C4F-D279-ED54-91BBA46FF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068121"/>
              </p:ext>
            </p:extLst>
          </p:nvPr>
        </p:nvGraphicFramePr>
        <p:xfrm>
          <a:off x="3192781" y="4695714"/>
          <a:ext cx="6050281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600">
                  <a:extLst>
                    <a:ext uri="{9D8B030D-6E8A-4147-A177-3AD203B41FA5}">
                      <a16:colId xmlns:a16="http://schemas.microsoft.com/office/drawing/2014/main" val="2773455855"/>
                    </a:ext>
                  </a:extLst>
                </a:gridCol>
                <a:gridCol w="680347">
                  <a:extLst>
                    <a:ext uri="{9D8B030D-6E8A-4147-A177-3AD203B41FA5}">
                      <a16:colId xmlns:a16="http://schemas.microsoft.com/office/drawing/2014/main" val="3474674423"/>
                    </a:ext>
                  </a:extLst>
                </a:gridCol>
                <a:gridCol w="1083472">
                  <a:extLst>
                    <a:ext uri="{9D8B030D-6E8A-4147-A177-3AD203B41FA5}">
                      <a16:colId xmlns:a16="http://schemas.microsoft.com/office/drawing/2014/main" val="309212959"/>
                    </a:ext>
                  </a:extLst>
                </a:gridCol>
                <a:gridCol w="940342">
                  <a:extLst>
                    <a:ext uri="{9D8B030D-6E8A-4147-A177-3AD203B41FA5}">
                      <a16:colId xmlns:a16="http://schemas.microsoft.com/office/drawing/2014/main" val="530272097"/>
                    </a:ext>
                  </a:extLst>
                </a:gridCol>
                <a:gridCol w="1000596">
                  <a:extLst>
                    <a:ext uri="{9D8B030D-6E8A-4147-A177-3AD203B41FA5}">
                      <a16:colId xmlns:a16="http://schemas.microsoft.com/office/drawing/2014/main" val="1445810130"/>
                    </a:ext>
                  </a:extLst>
                </a:gridCol>
                <a:gridCol w="1337924">
                  <a:extLst>
                    <a:ext uri="{9D8B030D-6E8A-4147-A177-3AD203B41FA5}">
                      <a16:colId xmlns:a16="http://schemas.microsoft.com/office/drawing/2014/main" val="75302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Modèle de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Test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Train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Val </a:t>
                      </a:r>
                      <a:r>
                        <a:rPr lang="fr-FR" sz="1600" dirty="0" err="1"/>
                        <a:t>accuracy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Val_loss</a:t>
                      </a: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31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80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[4] optimisé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0,59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518285"/>
                  </a:ext>
                </a:extLst>
              </a:tr>
            </a:tbl>
          </a:graphicData>
        </a:graphic>
      </p:graphicFrame>
      <p:sp>
        <p:nvSpPr>
          <p:cNvPr id="4" name="Flèche : courbe vers la droite 3">
            <a:extLst>
              <a:ext uri="{FF2B5EF4-FFF2-40B4-BE49-F238E27FC236}">
                <a16:creationId xmlns:a16="http://schemas.microsoft.com/office/drawing/2014/main" id="{06E5334C-DFF4-056D-FADB-70709A6E1FA1}"/>
              </a:ext>
            </a:extLst>
          </p:cNvPr>
          <p:cNvSpPr/>
          <p:nvPr/>
        </p:nvSpPr>
        <p:spPr>
          <a:xfrm>
            <a:off x="2617694" y="5373501"/>
            <a:ext cx="466165" cy="753035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1D3C76-A11F-75C7-99D8-827E101F2629}"/>
              </a:ext>
            </a:extLst>
          </p:cNvPr>
          <p:cNvSpPr txBox="1"/>
          <p:nvPr/>
        </p:nvSpPr>
        <p:spPr>
          <a:xfrm>
            <a:off x="580987" y="5211409"/>
            <a:ext cx="1927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00000"/>
                </a:solidFill>
              </a:rPr>
              <a:t>Diminution du </a:t>
            </a:r>
            <a:r>
              <a:rPr lang="fr-FR" sz="1600" b="1" i="1" dirty="0">
                <a:solidFill>
                  <a:srgbClr val="C00000"/>
                </a:solidFill>
              </a:rPr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00000"/>
                </a:solidFill>
              </a:rPr>
              <a:t>Augmentation des </a:t>
            </a:r>
            <a:r>
              <a:rPr lang="fr-FR" sz="1600" b="1" dirty="0" err="1">
                <a:solidFill>
                  <a:srgbClr val="C00000"/>
                </a:solidFill>
              </a:rPr>
              <a:t>epochs</a:t>
            </a:r>
            <a:endParaRPr lang="fr-FR" sz="1600" b="1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F91806-38B7-8EDC-E6DC-4F7C476967AF}"/>
              </a:ext>
            </a:extLst>
          </p:cNvPr>
          <p:cNvSpPr txBox="1"/>
          <p:nvPr/>
        </p:nvSpPr>
        <p:spPr>
          <a:xfrm>
            <a:off x="9351984" y="5295539"/>
            <a:ext cx="192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24 min</a:t>
            </a:r>
          </a:p>
          <a:p>
            <a:endParaRPr lang="fr-FR" sz="1600" b="1" dirty="0"/>
          </a:p>
          <a:p>
            <a:r>
              <a:rPr lang="fr-FR" sz="1600" b="1" dirty="0"/>
              <a:t>1 h!</a:t>
            </a:r>
          </a:p>
        </p:txBody>
      </p:sp>
    </p:spTree>
    <p:extLst>
      <p:ext uri="{BB962C8B-B14F-4D97-AF65-F5344CB8AC3E}">
        <p14:creationId xmlns:p14="http://schemas.microsoft.com/office/powerpoint/2010/main" val="14338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fr-FR" sz="6000" dirty="0">
                <a:solidFill>
                  <a:srgbClr val="7451EB"/>
                </a:solidFill>
              </a:rPr>
              <a:t>Collecte de produits ‘champagne’ à partir d’une </a:t>
            </a:r>
            <a:r>
              <a:rPr lang="fr-FR" sz="6000" b="1" dirty="0">
                <a:solidFill>
                  <a:srgbClr val="7451EB"/>
                </a:solidFill>
              </a:rPr>
              <a:t>API</a:t>
            </a:r>
            <a:br>
              <a:rPr lang="fr-FR" sz="6000" b="1" dirty="0">
                <a:solidFill>
                  <a:srgbClr val="7451EB"/>
                </a:solidFill>
              </a:rPr>
            </a:b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5793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20900-04C8-B855-0C25-57385DF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26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EFEA31F-3566-B125-DF6D-C403D517683D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API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D0ADA4-CC5E-5D65-238D-666C428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2" b="6334"/>
          <a:stretch/>
        </p:blipFill>
        <p:spPr>
          <a:xfrm>
            <a:off x="3048000" y="24194"/>
            <a:ext cx="9144000" cy="41376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E10DB2-4E23-A5E5-89BA-CE7C008677D3}"/>
              </a:ext>
            </a:extLst>
          </p:cNvPr>
          <p:cNvSpPr txBox="1"/>
          <p:nvPr/>
        </p:nvSpPr>
        <p:spPr>
          <a:xfrm>
            <a:off x="85086" y="4422394"/>
            <a:ext cx="105448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+mj-lt"/>
              </a:rPr>
              <a:t>url = 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"https://edamam-food-and-grocery-database.p.rapidapi.com/api/</a:t>
            </a:r>
            <a:r>
              <a:rPr lang="fr-FR" b="1" dirty="0" err="1">
                <a:solidFill>
                  <a:srgbClr val="7451EB"/>
                </a:solidFill>
                <a:effectLst/>
                <a:latin typeface="+mj-lt"/>
              </a:rPr>
              <a:t>food-database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/v2/</a:t>
            </a:r>
            <a:r>
              <a:rPr lang="fr-FR" b="1" dirty="0" err="1">
                <a:solidFill>
                  <a:srgbClr val="7451EB"/>
                </a:solidFill>
                <a:effectLst/>
                <a:latin typeface="+mj-lt"/>
              </a:rPr>
              <a:t>parser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"</a:t>
            </a:r>
          </a:p>
          <a:p>
            <a:r>
              <a:rPr lang="fr-FR" b="0" dirty="0" err="1">
                <a:effectLst/>
                <a:latin typeface="+mj-lt"/>
              </a:rPr>
              <a:t>querystring</a:t>
            </a:r>
            <a:r>
              <a:rPr lang="fr-FR" b="0" dirty="0">
                <a:effectLst/>
                <a:latin typeface="+mj-lt"/>
              </a:rPr>
              <a:t> = 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{"nutrition-type":"cooking</a:t>
            </a:r>
            <a:r>
              <a:rPr lang="fr-FR" b="0" dirty="0">
                <a:effectLst/>
                <a:latin typeface="+mj-lt"/>
              </a:rPr>
              <a:t>",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"</a:t>
            </a:r>
            <a:r>
              <a:rPr lang="fr-FR" b="1" dirty="0" err="1">
                <a:solidFill>
                  <a:srgbClr val="7451EB"/>
                </a:solidFill>
                <a:effectLst/>
                <a:latin typeface="+mj-lt"/>
              </a:rPr>
              <a:t>ingr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":"champagne"}</a:t>
            </a:r>
          </a:p>
          <a:p>
            <a:br>
              <a:rPr lang="fr-FR" b="0" dirty="0">
                <a:effectLst/>
                <a:latin typeface="+mj-lt"/>
              </a:rPr>
            </a:br>
            <a:r>
              <a:rPr lang="fr-FR" b="0" dirty="0">
                <a:effectLst/>
                <a:latin typeface="+mj-lt"/>
              </a:rPr>
              <a:t>headers = {</a:t>
            </a:r>
          </a:p>
          <a:p>
            <a:r>
              <a:rPr lang="fr-FR" b="0" dirty="0">
                <a:effectLst/>
                <a:latin typeface="+mj-lt"/>
              </a:rPr>
              <a:t>    "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X-</a:t>
            </a:r>
            <a:r>
              <a:rPr lang="fr-FR" b="1" dirty="0" err="1">
                <a:solidFill>
                  <a:srgbClr val="7451EB"/>
                </a:solidFill>
                <a:effectLst/>
                <a:latin typeface="+mj-lt"/>
              </a:rPr>
              <a:t>RapidAPI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-Key"</a:t>
            </a:r>
            <a:r>
              <a:rPr lang="fr-FR" b="0" dirty="0">
                <a:effectLst/>
                <a:latin typeface="+mj-lt"/>
              </a:rPr>
              <a:t>: "032ccf3819msh33cc0b8abc7ddd3p1320f9jsn6d62bccbcb81",</a:t>
            </a:r>
          </a:p>
          <a:p>
            <a:r>
              <a:rPr lang="fr-FR" b="0" dirty="0">
                <a:effectLst/>
                <a:latin typeface="+mj-lt"/>
              </a:rPr>
              <a:t>    "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X-</a:t>
            </a:r>
            <a:r>
              <a:rPr lang="fr-FR" b="1" dirty="0" err="1">
                <a:solidFill>
                  <a:srgbClr val="7451EB"/>
                </a:solidFill>
                <a:effectLst/>
                <a:latin typeface="+mj-lt"/>
              </a:rPr>
              <a:t>RapidAPI</a:t>
            </a:r>
            <a:r>
              <a:rPr lang="fr-FR" b="1" dirty="0">
                <a:solidFill>
                  <a:srgbClr val="7451EB"/>
                </a:solidFill>
                <a:effectLst/>
                <a:latin typeface="+mj-lt"/>
              </a:rPr>
              <a:t>-Host"</a:t>
            </a:r>
            <a:r>
              <a:rPr lang="fr-FR" b="0" dirty="0">
                <a:effectLst/>
                <a:latin typeface="+mj-lt"/>
              </a:rPr>
              <a:t>: "edamam-food-and-grocery-database.p.rapidapi.com"}</a:t>
            </a:r>
          </a:p>
          <a:p>
            <a:br>
              <a:rPr lang="fr-FR" b="0" dirty="0">
                <a:effectLst/>
                <a:latin typeface="+mj-lt"/>
              </a:rPr>
            </a:br>
            <a:r>
              <a:rPr lang="fr-FR" b="0" dirty="0" err="1">
                <a:effectLst/>
                <a:latin typeface="+mj-lt"/>
              </a:rPr>
              <a:t>response</a:t>
            </a:r>
            <a:r>
              <a:rPr lang="fr-FR" b="0" dirty="0">
                <a:effectLst/>
                <a:latin typeface="+mj-lt"/>
              </a:rPr>
              <a:t> = </a:t>
            </a:r>
            <a:r>
              <a:rPr lang="fr-FR" b="0" dirty="0" err="1">
                <a:effectLst/>
                <a:latin typeface="+mj-lt"/>
              </a:rPr>
              <a:t>requests.get</a:t>
            </a:r>
            <a:r>
              <a:rPr lang="fr-FR" b="0" dirty="0">
                <a:effectLst/>
                <a:latin typeface="+mj-lt"/>
              </a:rPr>
              <a:t>(url, headers=headers, params=</a:t>
            </a:r>
            <a:r>
              <a:rPr lang="fr-FR" b="0" dirty="0" err="1">
                <a:effectLst/>
                <a:latin typeface="+mj-lt"/>
              </a:rPr>
              <a:t>querystring</a:t>
            </a:r>
            <a:r>
              <a:rPr lang="fr-FR" b="0" dirty="0">
                <a:effectLst/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797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BCCE79-B848-836B-7F42-0D3084F1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27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15078E3-9ADE-3838-3948-4F1B68223799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Dataframe</a:t>
            </a:r>
            <a:r>
              <a:rPr lang="en-US" dirty="0">
                <a:solidFill>
                  <a:srgbClr val="7451EB"/>
                </a:solidFill>
              </a:rPr>
              <a:t> : les 10 premiers </a:t>
            </a:r>
            <a:r>
              <a:rPr lang="en-US" dirty="0" err="1">
                <a:solidFill>
                  <a:srgbClr val="7451EB"/>
                </a:solidFill>
              </a:rPr>
              <a:t>produits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71763-8359-E147-10A0-E015E0518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3" t="21332" r="1249" b="14445"/>
          <a:stretch/>
        </p:blipFill>
        <p:spPr>
          <a:xfrm>
            <a:off x="83820" y="1510010"/>
            <a:ext cx="8526780" cy="440436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74FB232-E2D7-9E71-1BF8-841FB8E8F845}"/>
              </a:ext>
            </a:extLst>
          </p:cNvPr>
          <p:cNvSpPr txBox="1">
            <a:spLocks/>
          </p:cNvSpPr>
          <p:nvPr/>
        </p:nvSpPr>
        <p:spPr>
          <a:xfrm>
            <a:off x="367028" y="943630"/>
            <a:ext cx="10713348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noProof="1"/>
              <a:t>Exportation au format ‘.csv’</a:t>
            </a:r>
          </a:p>
          <a:p>
            <a:pPr>
              <a:spcAft>
                <a:spcPts val="1200"/>
              </a:spcAft>
            </a:pPr>
            <a:endParaRPr lang="fr-FR" noProof="1"/>
          </a:p>
          <a:p>
            <a:pPr>
              <a:spcAft>
                <a:spcPts val="1200"/>
              </a:spcAft>
            </a:pPr>
            <a:endParaRPr lang="fr-FR" noProof="1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C034BF-CC8A-5AFF-7D7E-FBB8423F1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40" y="263454"/>
            <a:ext cx="2045406" cy="20454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5CD6D9-3578-C93F-24C8-E1A865A0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244340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33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0AFF8-094C-62E3-197C-6EB0D73F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28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BE00EDA5-036B-6492-E1D1-83E772B429E7}"/>
              </a:ext>
            </a:extLst>
          </p:cNvPr>
          <p:cNvSpPr txBox="1">
            <a:spLocks/>
          </p:cNvSpPr>
          <p:nvPr/>
        </p:nvSpPr>
        <p:spPr>
          <a:xfrm>
            <a:off x="367027" y="166154"/>
            <a:ext cx="1145741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Les 5 grands </a:t>
            </a:r>
            <a:r>
              <a:rPr lang="en-US" dirty="0" err="1">
                <a:solidFill>
                  <a:srgbClr val="7451EB"/>
                </a:solidFill>
              </a:rPr>
              <a:t>principes</a:t>
            </a:r>
            <a:r>
              <a:rPr lang="en-US" dirty="0">
                <a:solidFill>
                  <a:srgbClr val="7451EB"/>
                </a:solidFill>
              </a:rPr>
              <a:t> du RGPD (source : CNIL)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26D5E60-F809-58F8-B21F-79E33F18F46A}"/>
              </a:ext>
            </a:extLst>
          </p:cNvPr>
          <p:cNvSpPr txBox="1">
            <a:spLocks/>
          </p:cNvSpPr>
          <p:nvPr/>
        </p:nvSpPr>
        <p:spPr>
          <a:xfrm>
            <a:off x="456677" y="925698"/>
            <a:ext cx="11457419" cy="424693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1. La finalité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fr-FR" noProof="1"/>
              <a:t>=&gt; Collection des données dans un but bien </a:t>
            </a:r>
            <a:r>
              <a:rPr lang="fr-FR" b="1" noProof="1">
                <a:solidFill>
                  <a:srgbClr val="7451EB"/>
                </a:solidFill>
              </a:rPr>
              <a:t>déterminé</a:t>
            </a:r>
            <a:r>
              <a:rPr lang="fr-FR" noProof="1"/>
              <a:t> et </a:t>
            </a:r>
            <a:r>
              <a:rPr lang="fr-FR" b="1" noProof="1">
                <a:solidFill>
                  <a:srgbClr val="7451EB"/>
                </a:solidFill>
              </a:rPr>
              <a:t>légitime</a:t>
            </a:r>
            <a:r>
              <a:rPr lang="fr-FR" noProof="1"/>
              <a:t> </a:t>
            </a: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2. La pertinence</a:t>
            </a:r>
            <a:r>
              <a:rPr lang="fr-FR" noProof="1"/>
              <a:t>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fr-FR" noProof="1"/>
              <a:t>=&gt; </a:t>
            </a:r>
            <a:r>
              <a:rPr lang="fr-FR" b="1" noProof="1">
                <a:solidFill>
                  <a:srgbClr val="7451EB"/>
                </a:solidFill>
              </a:rPr>
              <a:t>Minimiser</a:t>
            </a:r>
            <a:r>
              <a:rPr lang="fr-FR" noProof="1"/>
              <a:t> autant que possible la collecte de données </a:t>
            </a: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3.</a:t>
            </a:r>
            <a:r>
              <a:rPr lang="fr-FR" noProof="1"/>
              <a:t> </a:t>
            </a:r>
            <a:r>
              <a:rPr lang="fr-FR" b="1" noProof="1">
                <a:solidFill>
                  <a:srgbClr val="7451EB"/>
                </a:solidFill>
              </a:rPr>
              <a:t>La durée limitée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fr-FR" noProof="1"/>
              <a:t>=&gt; Garder les données </a:t>
            </a:r>
            <a:r>
              <a:rPr lang="fr-FR" b="1" noProof="1">
                <a:solidFill>
                  <a:srgbClr val="7451EB"/>
                </a:solidFill>
              </a:rPr>
              <a:t>que le temps nécessaire </a:t>
            </a:r>
            <a:r>
              <a:rPr lang="fr-FR" noProof="1"/>
              <a:t>au projet </a:t>
            </a: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4. La sécurité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fr-FR" noProof="1"/>
              <a:t>=&gt; Prendre </a:t>
            </a:r>
            <a:r>
              <a:rPr lang="fr-FR" b="1" noProof="1">
                <a:solidFill>
                  <a:srgbClr val="7451EB"/>
                </a:solidFill>
              </a:rPr>
              <a:t>toutes les mesures possibles </a:t>
            </a:r>
            <a:r>
              <a:rPr lang="fr-FR" noProof="1"/>
              <a:t>pour garantir l’intégrité et la confidentialité </a:t>
            </a:r>
          </a:p>
          <a:p>
            <a:pPr>
              <a:spcAft>
                <a:spcPts val="1200"/>
              </a:spcAft>
            </a:pPr>
            <a:r>
              <a:rPr lang="fr-FR" b="1" noProof="1">
                <a:solidFill>
                  <a:srgbClr val="7451EB"/>
                </a:solidFill>
              </a:rPr>
              <a:t>5. Les droits des personnes</a:t>
            </a:r>
            <a:r>
              <a:rPr lang="fr-FR" noProof="1"/>
              <a:t>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fr-FR" noProof="1"/>
              <a:t>=&gt; Les données ne peuvent </a:t>
            </a:r>
            <a:r>
              <a:rPr lang="fr-FR" b="1" noProof="1">
                <a:solidFill>
                  <a:srgbClr val="7451EB"/>
                </a:solidFill>
              </a:rPr>
              <a:t>pas être collectées à l’insu </a:t>
            </a:r>
            <a:r>
              <a:rPr lang="fr-FR" noProof="1"/>
              <a:t>des personnes concernées</a:t>
            </a:r>
          </a:p>
          <a:p>
            <a:pPr>
              <a:spcAft>
                <a:spcPts val="1200"/>
              </a:spcAft>
            </a:pPr>
            <a:endParaRPr lang="fr-FR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25378B-F3B2-DE29-38EA-4CEACDC06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52" y="2347133"/>
            <a:ext cx="3314790" cy="14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Conclusion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4470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Présentation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sujet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Objectif, missions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20657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839"/>
            <a:ext cx="10515600" cy="8402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451EB"/>
                </a:solidFill>
              </a:rPr>
              <a:t>Conclusion</a:t>
            </a:r>
            <a:endParaRPr lang="en-US" b="1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30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0E75335-8EDF-DBB9-9445-441D74EA2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044" y="1210573"/>
            <a:ext cx="9449615" cy="5145777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fr-FR" dirty="0"/>
              <a:t>Une </a:t>
            </a:r>
            <a:r>
              <a:rPr lang="fr-FR" b="1" dirty="0">
                <a:solidFill>
                  <a:srgbClr val="7451EB"/>
                </a:solidFill>
              </a:rPr>
              <a:t>étude de faisabilité</a:t>
            </a:r>
            <a:r>
              <a:rPr lang="fr-FR" dirty="0"/>
              <a:t> de classification d’articles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dirty="0"/>
              <a:t>	</a:t>
            </a:r>
            <a:r>
              <a:rPr lang="fr-FR" sz="2000" dirty="0"/>
              <a:t>=&gt; à partir de textes (</a:t>
            </a:r>
            <a:r>
              <a:rPr lang="fr-FR" sz="2000" b="1" dirty="0">
                <a:solidFill>
                  <a:srgbClr val="7451EB"/>
                </a:solidFill>
              </a:rPr>
              <a:t>corpus</a:t>
            </a:r>
            <a:r>
              <a:rPr lang="fr-FR" sz="2000" dirty="0"/>
              <a:t>) : </a:t>
            </a:r>
            <a:r>
              <a:rPr lang="fr-FR" sz="2000" b="1" dirty="0">
                <a:solidFill>
                  <a:srgbClr val="7451EB"/>
                </a:solidFill>
              </a:rPr>
              <a:t>ARI = 0,48 </a:t>
            </a:r>
            <a:r>
              <a:rPr lang="fr-FR" sz="2000" dirty="0"/>
              <a:t>; 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sz="2000" dirty="0"/>
              <a:t>	=&gt; à partir d’images : ARI = 0,19 ;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sz="2000" dirty="0"/>
              <a:t>	=&gt; </a:t>
            </a:r>
            <a:r>
              <a:rPr lang="fr-FR" sz="2000" b="1" dirty="0">
                <a:solidFill>
                  <a:srgbClr val="7451EB"/>
                </a:solidFill>
              </a:rPr>
              <a:t>faible prédiction </a:t>
            </a:r>
            <a:r>
              <a:rPr lang="fr-FR" sz="2000" dirty="0"/>
              <a:t>: prévoir plus de data, combinaison images/textes ?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Une méthode de </a:t>
            </a:r>
            <a:r>
              <a:rPr lang="fr-FR" b="1" dirty="0" err="1">
                <a:solidFill>
                  <a:srgbClr val="7451EB"/>
                </a:solidFill>
              </a:rPr>
              <a:t>classsification</a:t>
            </a:r>
            <a:r>
              <a:rPr lang="fr-FR" b="1" dirty="0">
                <a:solidFill>
                  <a:srgbClr val="7451EB"/>
                </a:solidFill>
              </a:rPr>
              <a:t> supervisée </a:t>
            </a:r>
            <a:r>
              <a:rPr lang="fr-FR" dirty="0"/>
              <a:t>(</a:t>
            </a:r>
            <a:r>
              <a:rPr lang="fr-FR" b="1" i="1" dirty="0">
                <a:solidFill>
                  <a:srgbClr val="7451EB"/>
                </a:solidFill>
              </a:rPr>
              <a:t>transfert </a:t>
            </a:r>
            <a:r>
              <a:rPr lang="fr-FR" b="1" i="1" dirty="0" err="1">
                <a:solidFill>
                  <a:srgbClr val="7451EB"/>
                </a:solidFill>
              </a:rPr>
              <a:t>learning</a:t>
            </a:r>
            <a:r>
              <a:rPr lang="fr-FR" dirty="0"/>
              <a:t>)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b="1" dirty="0">
                <a:solidFill>
                  <a:srgbClr val="7451EB"/>
                </a:solidFill>
              </a:rPr>
              <a:t>	</a:t>
            </a:r>
            <a:r>
              <a:rPr lang="fr-FR" sz="2000" dirty="0"/>
              <a:t> =&gt; à partir des images : </a:t>
            </a:r>
            <a:r>
              <a:rPr lang="fr-FR" sz="2000" b="1" dirty="0">
                <a:solidFill>
                  <a:srgbClr val="7451EB"/>
                </a:solidFill>
              </a:rPr>
              <a:t>ARI = 0,60, </a:t>
            </a:r>
            <a:r>
              <a:rPr lang="fr-FR" sz="2000" b="1" dirty="0" err="1">
                <a:solidFill>
                  <a:srgbClr val="7451EB"/>
                </a:solidFill>
              </a:rPr>
              <a:t>test_acc</a:t>
            </a:r>
            <a:r>
              <a:rPr lang="fr-FR" sz="2000" b="1" dirty="0">
                <a:solidFill>
                  <a:srgbClr val="7451EB"/>
                </a:solidFill>
              </a:rPr>
              <a:t> = 0,81 </a:t>
            </a:r>
            <a:r>
              <a:rPr lang="fr-FR" sz="2000" dirty="0"/>
              <a:t>(25 </a:t>
            </a:r>
            <a:r>
              <a:rPr lang="fr-FR" sz="2000" dirty="0" err="1"/>
              <a:t>Epochs</a:t>
            </a:r>
            <a:r>
              <a:rPr lang="fr-FR" sz="2000" dirty="0"/>
              <a:t>, 32 </a:t>
            </a:r>
            <a:r>
              <a:rPr lang="fr-FR" sz="2000" dirty="0" err="1"/>
              <a:t>batchs</a:t>
            </a:r>
            <a:r>
              <a:rPr lang="fr-FR" sz="2000" dirty="0"/>
              <a:t>, avec 	augmentation : </a:t>
            </a:r>
            <a:r>
              <a:rPr lang="fr-FR" sz="2000" b="1" dirty="0">
                <a:solidFill>
                  <a:srgbClr val="7451EB"/>
                </a:solidFill>
              </a:rPr>
              <a:t>1h </a:t>
            </a:r>
            <a:r>
              <a:rPr lang="fr-FR" sz="2000" dirty="0"/>
              <a:t>!) 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Une collecte de produits ‘champagne’ à partir d’une </a:t>
            </a:r>
            <a:r>
              <a:rPr lang="fr-FR" b="1" dirty="0">
                <a:solidFill>
                  <a:srgbClr val="7451EB"/>
                </a:solidFill>
              </a:rPr>
              <a:t>API</a:t>
            </a:r>
            <a:r>
              <a:rPr lang="fr-FR" dirty="0"/>
              <a:t> 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sz="2000" b="1" dirty="0">
                <a:solidFill>
                  <a:srgbClr val="7451EB"/>
                </a:solidFill>
              </a:rPr>
              <a:t>	</a:t>
            </a:r>
            <a:r>
              <a:rPr lang="fr-FR" sz="2000" dirty="0"/>
              <a:t> =&gt; respect des </a:t>
            </a:r>
            <a:r>
              <a:rPr lang="fr-FR" sz="2000" b="1" dirty="0">
                <a:solidFill>
                  <a:srgbClr val="7451EB"/>
                </a:solidFill>
              </a:rPr>
              <a:t>5 grands principes du RGPD</a:t>
            </a:r>
          </a:p>
          <a:p>
            <a:pPr marL="0" indent="0" algn="just">
              <a:spcAft>
                <a:spcPts val="1200"/>
              </a:spcAft>
              <a:buNone/>
            </a:pPr>
            <a:endParaRPr lang="fr-FR" sz="2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CCFAFD-38EC-AFCE-7792-AC1FD5CA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03" t="17827" r="8540"/>
          <a:stretch/>
        </p:blipFill>
        <p:spPr>
          <a:xfrm>
            <a:off x="10461812" y="4554070"/>
            <a:ext cx="1501258" cy="102524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1BCDCFB-C946-2F17-7D24-28F497CF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2" t="19394" r="54892"/>
          <a:stretch/>
        </p:blipFill>
        <p:spPr>
          <a:xfrm>
            <a:off x="10437809" y="3465513"/>
            <a:ext cx="1525261" cy="10168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5E18CA-35C3-ACF6-A74D-0E679E0FF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6" b="48026"/>
          <a:stretch/>
        </p:blipFill>
        <p:spPr>
          <a:xfrm>
            <a:off x="8450282" y="845448"/>
            <a:ext cx="3592753" cy="2113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444F5BD-8491-FB5F-CF6C-69E8BAA10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86" t="22505" r="56275" b="69847"/>
          <a:stretch/>
        </p:blipFill>
        <p:spPr>
          <a:xfrm>
            <a:off x="8610600" y="5948784"/>
            <a:ext cx="3021106" cy="3934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52FBA7-3F1E-5B58-4ECB-405F12203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73" y="6012551"/>
            <a:ext cx="1020901" cy="4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7 </a:t>
            </a:r>
            <a:r>
              <a:rPr lang="en-US" b="1" dirty="0" err="1">
                <a:solidFill>
                  <a:srgbClr val="7451EB"/>
                </a:solidFill>
              </a:rPr>
              <a:t>Juin</a:t>
            </a:r>
            <a:r>
              <a:rPr lang="en-US" b="1" dirty="0">
                <a:solidFill>
                  <a:srgbClr val="7451EB"/>
                </a:solidFill>
              </a:rPr>
              <a:t>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F5372C-1399-32E6-E176-32847C7E8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02" y="1441973"/>
            <a:ext cx="6018072" cy="40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67437D-3E6F-E2E7-9496-DC7102AAC08D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Data Scientist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1119188"/>
            <a:ext cx="6934200" cy="840230"/>
          </a:xfrm>
        </p:spPr>
        <p:txBody>
          <a:bodyPr>
            <a:normAutofit/>
          </a:bodyPr>
          <a:lstStyle/>
          <a:p>
            <a:r>
              <a:rPr lang="en-US" dirty="0"/>
              <a:t>Société “Place de </a:t>
            </a:r>
            <a:r>
              <a:rPr lang="en-US" dirty="0" err="1"/>
              <a:t>marché</a:t>
            </a:r>
            <a:r>
              <a:rPr lang="en-US" dirty="0"/>
              <a:t>” </a:t>
            </a:r>
            <a:r>
              <a:rPr lang="en-US" dirty="0" err="1"/>
              <a:t>souhaitant</a:t>
            </a:r>
            <a:r>
              <a:rPr lang="en-US" dirty="0"/>
              <a:t> lancer </a:t>
            </a:r>
            <a:r>
              <a:rPr lang="en-US" dirty="0" err="1"/>
              <a:t>une</a:t>
            </a:r>
            <a:r>
              <a:rPr lang="en-US" dirty="0"/>
              <a:t> marketplace e-commerce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6C9A3E-0932-D871-84C4-8583F283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7372" y="2465865"/>
            <a:ext cx="11061922" cy="4186237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Mon </a:t>
            </a:r>
            <a:r>
              <a:rPr lang="en-US" dirty="0" err="1"/>
              <a:t>objectif</a:t>
            </a:r>
            <a:r>
              <a:rPr lang="en-US" dirty="0"/>
              <a:t> :</a:t>
            </a:r>
            <a:r>
              <a:rPr lang="en-US" sz="2000" b="1" dirty="0"/>
              <a:t> </a:t>
            </a:r>
            <a:r>
              <a:rPr lang="fr-FR" dirty="0">
                <a:solidFill>
                  <a:srgbClr val="7451EB"/>
                </a:solidFill>
              </a:rPr>
              <a:t>Automatiser la classification </a:t>
            </a:r>
            <a:r>
              <a:rPr lang="fr-FR" dirty="0"/>
              <a:t>d’articles en différentes catégories</a:t>
            </a:r>
          </a:p>
          <a:p>
            <a:pPr marL="0" indent="0" algn="just">
              <a:spcAft>
                <a:spcPts val="1200"/>
              </a:spcAft>
              <a:buNone/>
            </a:pPr>
            <a:endParaRPr lang="fr-FR" dirty="0"/>
          </a:p>
          <a:p>
            <a:pPr algn="just">
              <a:spcAft>
                <a:spcPts val="1200"/>
              </a:spcAft>
            </a:pPr>
            <a:r>
              <a:rPr lang="fr-FR" dirty="0"/>
              <a:t>Mes missions :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7451EB"/>
                </a:solidFill>
              </a:rPr>
              <a:t>Etude de faisabilité </a:t>
            </a:r>
            <a:r>
              <a:rPr lang="fr-FR" sz="2000" dirty="0"/>
              <a:t>d’un moteur de classification </a:t>
            </a:r>
            <a:r>
              <a:rPr lang="fr-FR" sz="2000" b="1" dirty="0">
                <a:solidFill>
                  <a:srgbClr val="7451EB"/>
                </a:solidFill>
              </a:rPr>
              <a:t>automatique</a:t>
            </a:r>
            <a:r>
              <a:rPr lang="fr-FR" sz="2000" dirty="0"/>
              <a:t> d’articles : </a:t>
            </a:r>
            <a:r>
              <a:rPr lang="fr-FR" sz="2000" b="1" dirty="0">
                <a:solidFill>
                  <a:srgbClr val="7451EB"/>
                </a:solidFill>
              </a:rPr>
              <a:t>textes </a:t>
            </a:r>
            <a:r>
              <a:rPr lang="fr-FR" sz="2000" dirty="0"/>
              <a:t>&amp;</a:t>
            </a:r>
            <a:r>
              <a:rPr lang="fr-FR" sz="2000" b="1" dirty="0">
                <a:solidFill>
                  <a:srgbClr val="7451EB"/>
                </a:solidFill>
              </a:rPr>
              <a:t> images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7451EB"/>
                </a:solidFill>
              </a:rPr>
              <a:t>Classification supervisée </a:t>
            </a:r>
            <a:r>
              <a:rPr lang="fr-FR" sz="2000" dirty="0"/>
              <a:t>à partir des </a:t>
            </a:r>
            <a:r>
              <a:rPr lang="fr-FR" sz="2000" b="1" dirty="0">
                <a:solidFill>
                  <a:srgbClr val="7451EB"/>
                </a:solidFill>
              </a:rPr>
              <a:t>images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FR" sz="2000" dirty="0"/>
              <a:t>Collecte de produits ‘</a:t>
            </a:r>
            <a:r>
              <a:rPr lang="fr-FR" sz="2000" b="1" dirty="0">
                <a:solidFill>
                  <a:srgbClr val="7451EB"/>
                </a:solidFill>
              </a:rPr>
              <a:t>champagne</a:t>
            </a:r>
            <a:r>
              <a:rPr lang="fr-FR" sz="2000" dirty="0"/>
              <a:t>’ à partir d’une </a:t>
            </a:r>
            <a:r>
              <a:rPr lang="fr-FR" sz="2000" b="1" dirty="0">
                <a:solidFill>
                  <a:srgbClr val="7451EB"/>
                </a:solidFill>
              </a:rPr>
              <a:t>API</a:t>
            </a:r>
          </a:p>
          <a:p>
            <a:pPr lvl="1" algn="just">
              <a:spcAft>
                <a:spcPts val="1200"/>
              </a:spcAft>
            </a:pPr>
            <a:endParaRPr lang="fr-FR" dirty="0"/>
          </a:p>
          <a:p>
            <a:pPr algn="just">
              <a:spcAft>
                <a:spcPts val="1200"/>
              </a:spcAft>
            </a:pPr>
            <a:endParaRPr lang="en-US" b="1" dirty="0">
              <a:solidFill>
                <a:srgbClr val="7451EB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987F9B1-C7BE-F2CC-59DA-29EDA6C9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7501"/>
            <a:ext cx="3502399" cy="22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Jeux de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1"/>
              <a:t>Overview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633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6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C77CBB8-357F-8E7D-D987-6D71F3EFD6BB}"/>
              </a:ext>
            </a:extLst>
          </p:cNvPr>
          <p:cNvSpPr txBox="1">
            <a:spLocks/>
          </p:cNvSpPr>
          <p:nvPr/>
        </p:nvSpPr>
        <p:spPr>
          <a:xfrm>
            <a:off x="377684" y="1468812"/>
            <a:ext cx="4839775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b="1" noProof="1">
                <a:solidFill>
                  <a:srgbClr val="7451EB"/>
                </a:solidFill>
              </a:rPr>
              <a:t>1 dossier ‘.zip</a:t>
            </a:r>
            <a:r>
              <a:rPr lang="fr-FR" sz="2400" noProof="1"/>
              <a:t>’ à télécharger</a:t>
            </a:r>
            <a:endParaRPr lang="fr-FR" sz="2400" b="1" i="1" dirty="0">
              <a:solidFill>
                <a:srgbClr val="7451EB"/>
              </a:solidFill>
              <a:effectLst/>
              <a:latin typeface="Consolas" panose="020B0609020204030204" pitchFamily="49" charset="0"/>
            </a:endParaRP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>
                <a:solidFill>
                  <a:srgbClr val="7451EB"/>
                </a:solidFill>
              </a:rPr>
              <a:t>1050</a:t>
            </a:r>
            <a:r>
              <a:rPr lang="fr-FR" sz="2000" i="1" noProof="1"/>
              <a:t> fichiers </a:t>
            </a:r>
            <a:r>
              <a:rPr lang="fr-FR" sz="2000" b="1" i="1" noProof="1">
                <a:solidFill>
                  <a:srgbClr val="7451EB"/>
                </a:solidFill>
              </a:rPr>
              <a:t>images</a:t>
            </a:r>
            <a:r>
              <a:rPr lang="fr-FR" sz="2000" i="1" noProof="1"/>
              <a:t> ‘.jpg’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i="1" noProof="1">
                <a:solidFill>
                  <a:srgbClr val="7451EB"/>
                </a:solidFill>
              </a:rPr>
              <a:t>1 fichier ‘.csv’ </a:t>
            </a:r>
            <a:r>
              <a:rPr lang="fr-FR" sz="2000" i="1" noProof="1"/>
              <a:t>décrivant les articles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endParaRPr lang="fr-FR" sz="2000" i="1" noProof="1"/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endParaRPr lang="en-US" sz="2400" noProof="1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CB40F11-1BDE-8837-BE57-44A277DAF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09" y="338220"/>
            <a:ext cx="1747125" cy="199775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137A8EA-6A8A-A24E-EAD7-6950B91CADE4}"/>
              </a:ext>
            </a:extLst>
          </p:cNvPr>
          <p:cNvSpPr txBox="1"/>
          <p:nvPr/>
        </p:nvSpPr>
        <p:spPr>
          <a:xfrm>
            <a:off x="5853642" y="2474261"/>
            <a:ext cx="196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00e966a5049a262cfc72e6bbf68b80e7.jpg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3CAB3AB-E98F-773A-8CC3-F89D783E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353" y="699073"/>
            <a:ext cx="2549447" cy="135484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BE6C750-7B16-3229-4F76-97E84D412AA1}"/>
              </a:ext>
            </a:extLst>
          </p:cNvPr>
          <p:cNvSpPr txBox="1"/>
          <p:nvPr/>
        </p:nvSpPr>
        <p:spPr>
          <a:xfrm>
            <a:off x="9098247" y="2474261"/>
            <a:ext cx="196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0c4718ae90f2889b7021a99ee1cc106c.jpg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7B78E9-0063-F953-DBFE-B302BE5AA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52" y="3092648"/>
            <a:ext cx="1244264" cy="210997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46AC16-72DC-9628-0FD7-EBD528FA23B0}"/>
              </a:ext>
            </a:extLst>
          </p:cNvPr>
          <p:cNvSpPr txBox="1"/>
          <p:nvPr/>
        </p:nvSpPr>
        <p:spPr>
          <a:xfrm>
            <a:off x="10211355" y="5437794"/>
            <a:ext cx="196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1e15dbd9f59a8b2001f91d18ddc84b5a.jpg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9C5D029-1002-6381-678E-76A649620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90" y="3417820"/>
            <a:ext cx="1445209" cy="14452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84E564F-D831-1C9A-3AD4-1C1718E7F1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85" t="11634" r="7646" b="50000"/>
          <a:stretch/>
        </p:blipFill>
        <p:spPr>
          <a:xfrm>
            <a:off x="221494" y="4265484"/>
            <a:ext cx="7486540" cy="250229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8CF2173-AB63-1C76-FCAF-BC185912101E}"/>
              </a:ext>
            </a:extLst>
          </p:cNvPr>
          <p:cNvSpPr txBox="1"/>
          <p:nvPr/>
        </p:nvSpPr>
        <p:spPr>
          <a:xfrm>
            <a:off x="8017663" y="4990261"/>
            <a:ext cx="18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55b85ea15a1536d46b7190ad6fff8ce7.jpg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6AB7D-D94F-EF86-441B-B0408E88C76C}"/>
              </a:ext>
            </a:extLst>
          </p:cNvPr>
          <p:cNvSpPr/>
          <p:nvPr/>
        </p:nvSpPr>
        <p:spPr>
          <a:xfrm>
            <a:off x="575175" y="4265484"/>
            <a:ext cx="419907" cy="145151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64CE41-49D4-C95A-8E91-A88F41F7B233}"/>
              </a:ext>
            </a:extLst>
          </p:cNvPr>
          <p:cNvSpPr/>
          <p:nvPr/>
        </p:nvSpPr>
        <p:spPr>
          <a:xfrm>
            <a:off x="3647146" y="4265484"/>
            <a:ext cx="763489" cy="145151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E9BC-692A-3416-1C01-F33D71421719}"/>
              </a:ext>
            </a:extLst>
          </p:cNvPr>
          <p:cNvSpPr/>
          <p:nvPr/>
        </p:nvSpPr>
        <p:spPr>
          <a:xfrm>
            <a:off x="6166228" y="4279978"/>
            <a:ext cx="763489" cy="145151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A95241-30A9-A009-9096-F76A5373ADFD}"/>
              </a:ext>
            </a:extLst>
          </p:cNvPr>
          <p:cNvSpPr txBox="1"/>
          <p:nvPr/>
        </p:nvSpPr>
        <p:spPr>
          <a:xfrm>
            <a:off x="148321" y="3868181"/>
            <a:ext cx="137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C00000"/>
                </a:solidFill>
              </a:rPr>
              <a:t>uniq_id</a:t>
            </a:r>
            <a:endParaRPr lang="fr-FR" sz="1600" b="1" dirty="0">
              <a:solidFill>
                <a:srgbClr val="C0000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57050D3-D662-F0EC-AF33-4A929E95FDAE}"/>
              </a:ext>
            </a:extLst>
          </p:cNvPr>
          <p:cNvSpPr txBox="1"/>
          <p:nvPr/>
        </p:nvSpPr>
        <p:spPr>
          <a:xfrm>
            <a:off x="3274885" y="3868181"/>
            <a:ext cx="1689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C00000"/>
                </a:solidFill>
              </a:rPr>
              <a:t>product_category</a:t>
            </a:r>
            <a:endParaRPr lang="fr-FR" sz="1600" b="1" dirty="0">
              <a:solidFill>
                <a:srgbClr val="C0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0D524-7A58-5278-1285-6AAA5CF9EB25}"/>
              </a:ext>
            </a:extLst>
          </p:cNvPr>
          <p:cNvSpPr txBox="1"/>
          <p:nvPr/>
        </p:nvSpPr>
        <p:spPr>
          <a:xfrm>
            <a:off x="5742716" y="3868181"/>
            <a:ext cx="1546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description</a:t>
            </a:r>
          </a:p>
        </p:txBody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A2CEBA85-1CC5-E0A0-07A3-E1B3E2FFBFA7}"/>
              </a:ext>
            </a:extLst>
          </p:cNvPr>
          <p:cNvCxnSpPr>
            <a:cxnSpLocks/>
          </p:cNvCxnSpPr>
          <p:nvPr/>
        </p:nvCxnSpPr>
        <p:spPr>
          <a:xfrm flipV="1">
            <a:off x="7781367" y="4425129"/>
            <a:ext cx="374848" cy="245483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4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B10F20-2F93-6CA3-AAE4-CB8314FA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7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BC00F78-E069-9863-9A41-D38141C4531A}"/>
              </a:ext>
            </a:extLst>
          </p:cNvPr>
          <p:cNvSpPr txBox="1">
            <a:spLocks/>
          </p:cNvSpPr>
          <p:nvPr/>
        </p:nvSpPr>
        <p:spPr>
          <a:xfrm>
            <a:off x="838199" y="278958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‘Product category’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88803CB-50C8-03A9-E509-C62FBE81E2B7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0597487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b="1" noProof="1"/>
              <a:t>7 catégories </a:t>
            </a:r>
            <a:r>
              <a:rPr lang="fr-FR" sz="2400" noProof="1"/>
              <a:t>parfaitement</a:t>
            </a:r>
            <a:r>
              <a:rPr lang="fr-FR" sz="2400" b="1" noProof="1"/>
              <a:t> équilibrées</a:t>
            </a:r>
            <a:r>
              <a:rPr lang="fr-FR" sz="2400" noProof="1"/>
              <a:t> (</a:t>
            </a:r>
            <a:r>
              <a:rPr lang="fr-FR" sz="2400" b="1" noProof="1">
                <a:solidFill>
                  <a:srgbClr val="7451EB"/>
                </a:solidFill>
              </a:rPr>
              <a:t>210 produits par catégorie</a:t>
            </a:r>
            <a:r>
              <a:rPr lang="fr-FR" sz="2400" noProof="1"/>
              <a:t>)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‘Home Furnishing’</a:t>
            </a:r>
            <a:r>
              <a:rPr lang="fr-FR" sz="2000" noProof="1"/>
              <a:t> = fournitures de maison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‘Baby Care’ </a:t>
            </a:r>
            <a:r>
              <a:rPr lang="fr-FR" sz="2000" noProof="1"/>
              <a:t>= soins bébé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‘Watches’ </a:t>
            </a:r>
            <a:r>
              <a:rPr lang="fr-FR" sz="2000" noProof="1"/>
              <a:t>= montres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‘Home Decor &amp; Festive Needs’ </a:t>
            </a:r>
            <a:r>
              <a:rPr lang="fr-FR" sz="2000" noProof="1"/>
              <a:t>= décorations intérieurs et festifs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‘Kitchen &amp; Dining’ </a:t>
            </a:r>
            <a:r>
              <a:rPr lang="fr-FR" sz="2000" noProof="1"/>
              <a:t>=  (ustensiles) cuisine et salon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‘Beauty and Personal Care’ </a:t>
            </a:r>
            <a:r>
              <a:rPr lang="fr-FR" sz="2000" noProof="1"/>
              <a:t>= produits de beauté et de soin</a:t>
            </a:r>
          </a:p>
          <a:p>
            <a:pPr lvl="1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b="1" noProof="1">
                <a:solidFill>
                  <a:srgbClr val="7451EB"/>
                </a:solidFill>
              </a:rPr>
              <a:t>‘Computers’ </a:t>
            </a:r>
            <a:r>
              <a:rPr lang="fr-FR" sz="2000" noProof="1"/>
              <a:t>= ordinateurs</a:t>
            </a:r>
          </a:p>
          <a:p>
            <a:pPr>
              <a:spcAft>
                <a:spcPts val="2400"/>
              </a:spcAft>
            </a:pPr>
            <a:endParaRPr lang="fr-FR" sz="2400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C1C583-E047-39A2-D320-BE62B7EDD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5" t="32941" r="41986" b="52288"/>
          <a:stretch/>
        </p:blipFill>
        <p:spPr>
          <a:xfrm>
            <a:off x="7933763" y="136525"/>
            <a:ext cx="3935507" cy="10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Etude de </a:t>
            </a:r>
            <a:r>
              <a:rPr lang="en-US" dirty="0" err="1">
                <a:solidFill>
                  <a:srgbClr val="7451EB"/>
                </a:solidFill>
              </a:rPr>
              <a:t>faisabilité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048126" cy="1500187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Analyse des descriptions textuelles des produits </a:t>
            </a:r>
          </a:p>
          <a:p>
            <a:pPr algn="just">
              <a:spcBef>
                <a:spcPts val="600"/>
              </a:spcBef>
            </a:pPr>
            <a:r>
              <a:rPr lang="en-US" noProof="1"/>
              <a:t>Analyse des images des produits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4404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Analyse</a:t>
            </a:r>
            <a:r>
              <a:rPr lang="en-US" dirty="0">
                <a:solidFill>
                  <a:srgbClr val="7451EB"/>
                </a:solidFill>
              </a:rPr>
              <a:t> des descriptions </a:t>
            </a:r>
            <a:r>
              <a:rPr lang="en-US" dirty="0" err="1">
                <a:solidFill>
                  <a:srgbClr val="7451EB"/>
                </a:solidFill>
              </a:rPr>
              <a:t>textuelles</a:t>
            </a:r>
            <a:r>
              <a:rPr lang="en-US" dirty="0">
                <a:solidFill>
                  <a:srgbClr val="7451EB"/>
                </a:solidFill>
              </a:rPr>
              <a:t> des </a:t>
            </a:r>
            <a:r>
              <a:rPr lang="en-US" dirty="0" err="1">
                <a:solidFill>
                  <a:srgbClr val="7451EB"/>
                </a:solidFill>
              </a:rPr>
              <a:t>produits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A6D9421-3B0D-B202-181D-24C7F254F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49" y="218621"/>
            <a:ext cx="2942291" cy="1682750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03-A</a:t>
            </a:r>
          </a:p>
        </p:txBody>
      </p:sp>
    </p:spTree>
    <p:extLst>
      <p:ext uri="{BB962C8B-B14F-4D97-AF65-F5344CB8AC3E}">
        <p14:creationId xmlns:p14="http://schemas.microsoft.com/office/powerpoint/2010/main" val="14150497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</Words>
  <Application>Microsoft Office PowerPoint</Application>
  <PresentationFormat>Grand écran</PresentationFormat>
  <Paragraphs>323</Paragraphs>
  <Slides>31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Symbol</vt:lpstr>
      <vt:lpstr>Wingdings</vt:lpstr>
      <vt:lpstr>Thème Office</vt:lpstr>
      <vt:lpstr>Présentation Projet 6   « Classifiez automatiquement des biens de consommation »</vt:lpstr>
      <vt:lpstr>Sommaire</vt:lpstr>
      <vt:lpstr>Présentation du sujet</vt:lpstr>
      <vt:lpstr>Data Scientist</vt:lpstr>
      <vt:lpstr>Jeux de données</vt:lpstr>
      <vt:lpstr>Overview</vt:lpstr>
      <vt:lpstr>Présentation PowerPoint</vt:lpstr>
      <vt:lpstr>Etude de faisabilité</vt:lpstr>
      <vt:lpstr>Analyse des descriptions textuelles des produits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des images des produits</vt:lpstr>
      <vt:lpstr>Présentation PowerPoint</vt:lpstr>
      <vt:lpstr>Présentation PowerPoint</vt:lpstr>
      <vt:lpstr>Présentation PowerPoint</vt:lpstr>
      <vt:lpstr>Classification supervisée à partir des images</vt:lpstr>
      <vt:lpstr>Présentation PowerPoint</vt:lpstr>
      <vt:lpstr>Présentation PowerPoint</vt:lpstr>
      <vt:lpstr>Présentation PowerPoint</vt:lpstr>
      <vt:lpstr>Présentation PowerPoint</vt:lpstr>
      <vt:lpstr>Collecte de produits ‘champagne’ à partir d’une API </vt:lpstr>
      <vt:lpstr>Présentation PowerPoint</vt:lpstr>
      <vt:lpstr>Présentation PowerPoint</vt:lpstr>
      <vt:lpstr>Présentation PowerPoint</vt:lpstr>
      <vt:lpstr>Conclusion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#1 Analysez des données de systèmes éducatifs</dc:title>
  <dc:creator>Denis Desou</dc:creator>
  <cp:lastModifiedBy>Denis Desou</cp:lastModifiedBy>
  <cp:revision>72</cp:revision>
  <dcterms:created xsi:type="dcterms:W3CDTF">2022-10-12T12:34:56Z</dcterms:created>
  <dcterms:modified xsi:type="dcterms:W3CDTF">2023-06-04T23:01:09Z</dcterms:modified>
</cp:coreProperties>
</file>